
<file path=[Content_Types].xml><?xml version="1.0" encoding="utf-8"?>
<Types xmlns="http://schemas.openxmlformats.org/package/2006/content-types">
  <Default Extension="png" ContentType="image/png"/>
  <Default Extension="rels" ContentType="application/vnd.openxmlformats-package.relationships+xml"/>
  <Default Extension="fntdata" ContentType="application/x-fontdata"/>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Masters/slideMaster1.xml" ContentType="application/vnd.openxmlformats-officedocument.presentationml.slideMaster+xml"/>
  <Override PartName="/ppt/notesSlides/notesSlide3.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0.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7"/>
  </p:notesMasterIdLst>
  <p:sldIdLst>
    <p:sldId id="256" r:id="rId2"/>
    <p:sldId id="257" r:id="rId3"/>
    <p:sldId id="277" r:id="rId4"/>
    <p:sldId id="258" r:id="rId5"/>
    <p:sldId id="260" r:id="rId6"/>
    <p:sldId id="261" r:id="rId7"/>
    <p:sldId id="263" r:id="rId8"/>
    <p:sldId id="264" r:id="rId9"/>
    <p:sldId id="266" r:id="rId10"/>
    <p:sldId id="267" r:id="rId11"/>
    <p:sldId id="269" r:id="rId12"/>
    <p:sldId id="276" r:id="rId13"/>
    <p:sldId id="273" r:id="rId14"/>
    <p:sldId id="275" r:id="rId15"/>
    <p:sldId id="271" r:id="rId16"/>
  </p:sldIdLst>
  <p:sldSz cx="12192000" cy="6858000"/>
  <p:notesSz cx="6858000" cy="9144000"/>
  <p:embeddedFontLst>
    <p:embeddedFont>
      <p:font typeface="Candara" panose="020E0502030303020204" pitchFamily="34" charset="0"/>
      <p:regular r:id="rId18"/>
      <p:bold r:id="rId19"/>
      <p:italic r:id="rId20"/>
      <p:boldItalic r:id="rId2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6" roundtripDataSignature="AMtx7miV+DXsZt1A+khH7Sxz+uyJwkmKn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452A2C4-3402-4047-B2F0-7288E0D26152}">
  <a:tblStyle styleId="{0452A2C4-3402-4047-B2F0-7288E0D26152}"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62"/>
      </p:cViewPr>
      <p:guideLst/>
    </p:cSldViewPr>
  </p:slideViewPr>
  <p:notesTextViewPr>
    <p:cViewPr>
      <p:scale>
        <a:sx n="3" d="2"/>
        <a:sy n="3" d="2"/>
      </p:scale>
      <p:origin x="0" y="-5"/>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customschemas.google.com/relationships/presentationmetadata" Target="meta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33"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32"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s-CO" sz="1200" b="0" i="0" u="none" strike="noStrike" cap="none">
                <a:solidFill>
                  <a:schemeClr val="dk1"/>
                </a:solidFill>
                <a:latin typeface="Arial"/>
                <a:ea typeface="Arial"/>
                <a:cs typeface="Arial"/>
                <a:sym typeface="Arial"/>
              </a:rPr>
              <a:t>‹Nº›</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CO"/>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1" name="Google Shape;17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6" name="Google Shape;18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a:extLst>
            <a:ext uri="{FF2B5EF4-FFF2-40B4-BE49-F238E27FC236}">
              <a16:creationId xmlns:a16="http://schemas.microsoft.com/office/drawing/2014/main" id="{7E4D456D-B248-8609-6057-DFAF17570D66}"/>
            </a:ext>
          </a:extLst>
        </p:cNvPr>
        <p:cNvGrpSpPr/>
        <p:nvPr/>
      </p:nvGrpSpPr>
      <p:grpSpPr>
        <a:xfrm>
          <a:off x="0" y="0"/>
          <a:ext cx="0" cy="0"/>
          <a:chOff x="0" y="0"/>
          <a:chExt cx="0" cy="0"/>
        </a:xfrm>
      </p:grpSpPr>
      <p:sp>
        <p:nvSpPr>
          <p:cNvPr id="185" name="Google Shape;185;p14:notes">
            <a:extLst>
              <a:ext uri="{FF2B5EF4-FFF2-40B4-BE49-F238E27FC236}">
                <a16:creationId xmlns:a16="http://schemas.microsoft.com/office/drawing/2014/main" id="{9829B1C0-853D-BA78-2455-DC98B4A50926}"/>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6" name="Google Shape;186;p14:notes">
            <a:extLst>
              <a:ext uri="{FF2B5EF4-FFF2-40B4-BE49-F238E27FC236}">
                <a16:creationId xmlns:a16="http://schemas.microsoft.com/office/drawing/2014/main" id="{34F6EB43-481E-BD5C-C149-7C4CE155B1F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50210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3638c418de6_0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9" name="Google Shape;209;g3638c418de6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a:extLst>
            <a:ext uri="{FF2B5EF4-FFF2-40B4-BE49-F238E27FC236}">
              <a16:creationId xmlns:a16="http://schemas.microsoft.com/office/drawing/2014/main" id="{83F94965-37AA-E9B2-DCA3-8E706CD504CC}"/>
            </a:ext>
          </a:extLst>
        </p:cNvPr>
        <p:cNvGrpSpPr/>
        <p:nvPr/>
      </p:nvGrpSpPr>
      <p:grpSpPr>
        <a:xfrm>
          <a:off x="0" y="0"/>
          <a:ext cx="0" cy="0"/>
          <a:chOff x="0" y="0"/>
          <a:chExt cx="0" cy="0"/>
        </a:xfrm>
      </p:grpSpPr>
      <p:sp>
        <p:nvSpPr>
          <p:cNvPr id="208" name="Google Shape;208;g3638c418de6_0_7:notes">
            <a:extLst>
              <a:ext uri="{FF2B5EF4-FFF2-40B4-BE49-F238E27FC236}">
                <a16:creationId xmlns:a16="http://schemas.microsoft.com/office/drawing/2014/main" id="{2E80D02A-B409-FDE4-D440-A1DA7D84CE8D}"/>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9" name="Google Shape;209;g3638c418de6_0_7:notes">
            <a:extLst>
              <a:ext uri="{FF2B5EF4-FFF2-40B4-BE49-F238E27FC236}">
                <a16:creationId xmlns:a16="http://schemas.microsoft.com/office/drawing/2014/main" id="{205FD368-40A1-DB35-7253-246CE40F984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867047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1" name="Google Shape;201;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a:extLst>
            <a:ext uri="{FF2B5EF4-FFF2-40B4-BE49-F238E27FC236}">
              <a16:creationId xmlns:a16="http://schemas.microsoft.com/office/drawing/2014/main" id="{132EBEFB-E966-0985-154F-1312341FB94E}"/>
            </a:ext>
          </a:extLst>
        </p:cNvPr>
        <p:cNvGrpSpPr/>
        <p:nvPr/>
      </p:nvGrpSpPr>
      <p:grpSpPr>
        <a:xfrm>
          <a:off x="0" y="0"/>
          <a:ext cx="0" cy="0"/>
          <a:chOff x="0" y="0"/>
          <a:chExt cx="0" cy="0"/>
        </a:xfrm>
      </p:grpSpPr>
      <p:sp>
        <p:nvSpPr>
          <p:cNvPr id="93" name="Google Shape;93;p2:notes">
            <a:extLst>
              <a:ext uri="{FF2B5EF4-FFF2-40B4-BE49-F238E27FC236}">
                <a16:creationId xmlns:a16="http://schemas.microsoft.com/office/drawing/2014/main" id="{2DE18D6A-A908-104C-1314-4C6E7A7A0A45}"/>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 name="Google Shape;94;p2:notes">
            <a:extLst>
              <a:ext uri="{FF2B5EF4-FFF2-40B4-BE49-F238E27FC236}">
                <a16:creationId xmlns:a16="http://schemas.microsoft.com/office/drawing/2014/main" id="{681CED9E-93F4-39AB-C997-46AE1F0C925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71449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 name="Google Shape;10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 name="Google Shape;11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 name="Google Shape;12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 name="Google Shape;14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8" name="Google Shape;14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3" name="Google Shape;16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2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6"/>
          <p:cNvSpPr>
            <a:spLocks noGrp="1"/>
          </p:cNvSpPr>
          <p:nvPr>
            <p:ph type="pic" idx="2"/>
          </p:nvPr>
        </p:nvSpPr>
        <p:spPr>
          <a:xfrm>
            <a:off x="5183188" y="987425"/>
            <a:ext cx="6172200" cy="4873625"/>
          </a:xfrm>
          <a:prstGeom prst="rect">
            <a:avLst/>
          </a:prstGeom>
          <a:noFill/>
          <a:ln>
            <a:noFill/>
          </a:ln>
        </p:spPr>
      </p:sp>
      <p:sp>
        <p:nvSpPr>
          <p:cNvPr id="68" name="Google Shape;68;p2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8"/>
        <p:cNvGrpSpPr/>
        <p:nvPr/>
      </p:nvGrpSpPr>
      <p:grpSpPr>
        <a:xfrm>
          <a:off x="0" y="0"/>
          <a:ext cx="0" cy="0"/>
          <a:chOff x="0" y="0"/>
          <a:chExt cx="0" cy="0"/>
        </a:xfrm>
      </p:grpSpPr>
      <p:sp>
        <p:nvSpPr>
          <p:cNvPr id="89" name="Google Shape;89;p1"/>
          <p:cNvSpPr txBox="1">
            <a:spLocks noGrp="1"/>
          </p:cNvSpPr>
          <p:nvPr>
            <p:ph type="ctrTitle"/>
          </p:nvPr>
        </p:nvSpPr>
        <p:spPr>
          <a:xfrm>
            <a:off x="1523999" y="2062050"/>
            <a:ext cx="9144000" cy="2139317"/>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6000"/>
              <a:buFont typeface="Candara"/>
              <a:buNone/>
            </a:pPr>
            <a:r>
              <a:rPr lang="es-ES" b="1" dirty="0">
                <a:solidFill>
                  <a:schemeClr val="lt1"/>
                </a:solidFill>
                <a:latin typeface="Candara"/>
                <a:sym typeface="Candara"/>
              </a:rPr>
              <a:t>M</a:t>
            </a:r>
            <a:r>
              <a:rPr lang="es-CO" b="1" dirty="0" err="1">
                <a:solidFill>
                  <a:schemeClr val="lt1"/>
                </a:solidFill>
                <a:latin typeface="Candara"/>
                <a:sym typeface="Candara"/>
              </a:rPr>
              <a:t>edidas</a:t>
            </a:r>
            <a:r>
              <a:rPr lang="es-CO" b="1" dirty="0">
                <a:solidFill>
                  <a:schemeClr val="lt1"/>
                </a:solidFill>
                <a:latin typeface="Candara"/>
                <a:sym typeface="Candara"/>
              </a:rPr>
              <a:t> de Contribución a la Reparación</a:t>
            </a:r>
            <a:br>
              <a:rPr lang="es-CO" b="1" dirty="0">
                <a:solidFill>
                  <a:schemeClr val="lt1"/>
                </a:solidFill>
                <a:latin typeface="Candara"/>
                <a:sym typeface="Candara"/>
              </a:rPr>
            </a:br>
            <a:r>
              <a:rPr lang="es-CO" sz="3000" b="1" dirty="0">
                <a:solidFill>
                  <a:schemeClr val="lt1"/>
                </a:solidFill>
                <a:latin typeface="Candara"/>
                <a:sym typeface="Candara"/>
              </a:rPr>
              <a:t>(</a:t>
            </a:r>
            <a:r>
              <a:rPr lang="es-CO" sz="3000" b="1" dirty="0" err="1">
                <a:solidFill>
                  <a:schemeClr val="lt1"/>
                </a:solidFill>
                <a:latin typeface="Candara"/>
                <a:sym typeface="Candara"/>
              </a:rPr>
              <a:t>Measures</a:t>
            </a:r>
            <a:r>
              <a:rPr lang="es-CO" sz="3000" b="1" dirty="0">
                <a:solidFill>
                  <a:schemeClr val="lt1"/>
                </a:solidFill>
                <a:latin typeface="Candara"/>
                <a:sym typeface="Candara"/>
              </a:rPr>
              <a:t> </a:t>
            </a:r>
            <a:r>
              <a:rPr lang="es-CO" sz="3000" b="1" dirty="0" err="1">
                <a:solidFill>
                  <a:schemeClr val="lt1"/>
                </a:solidFill>
                <a:latin typeface="Candara"/>
                <a:sym typeface="Candara"/>
              </a:rPr>
              <a:t>to</a:t>
            </a:r>
            <a:r>
              <a:rPr lang="es-CO" sz="3000" b="1" dirty="0">
                <a:solidFill>
                  <a:schemeClr val="lt1"/>
                </a:solidFill>
                <a:latin typeface="Candara"/>
                <a:sym typeface="Candara"/>
              </a:rPr>
              <a:t> </a:t>
            </a:r>
            <a:r>
              <a:rPr lang="es-CO" sz="3000" b="1" dirty="0" err="1">
                <a:solidFill>
                  <a:schemeClr val="lt1"/>
                </a:solidFill>
                <a:latin typeface="Candara"/>
                <a:sym typeface="Candara"/>
              </a:rPr>
              <a:t>contribute</a:t>
            </a:r>
            <a:r>
              <a:rPr lang="es-CO" sz="3000" b="1" dirty="0">
                <a:solidFill>
                  <a:schemeClr val="lt1"/>
                </a:solidFill>
                <a:latin typeface="Candara"/>
                <a:sym typeface="Candara"/>
              </a:rPr>
              <a:t> </a:t>
            </a:r>
            <a:r>
              <a:rPr lang="es-CO" sz="3000" b="1" dirty="0" err="1">
                <a:solidFill>
                  <a:schemeClr val="lt1"/>
                </a:solidFill>
                <a:latin typeface="Candara"/>
                <a:sym typeface="Candara"/>
              </a:rPr>
              <a:t>to</a:t>
            </a:r>
            <a:r>
              <a:rPr lang="es-CO" sz="3000" b="1" dirty="0">
                <a:solidFill>
                  <a:schemeClr val="lt1"/>
                </a:solidFill>
                <a:latin typeface="Candara"/>
                <a:sym typeface="Candara"/>
              </a:rPr>
              <a:t> </a:t>
            </a:r>
            <a:r>
              <a:rPr lang="es-CO" sz="3000" b="1" dirty="0" err="1">
                <a:solidFill>
                  <a:schemeClr val="lt1"/>
                </a:solidFill>
                <a:latin typeface="Candara"/>
                <a:sym typeface="Candara"/>
              </a:rPr>
              <a:t>reparation</a:t>
            </a:r>
            <a:r>
              <a:rPr lang="es-CO" sz="3000" b="1" dirty="0">
                <a:solidFill>
                  <a:schemeClr val="lt1"/>
                </a:solidFill>
                <a:latin typeface="Candara"/>
                <a:sym typeface="Candara"/>
              </a:rPr>
              <a:t>)</a:t>
            </a:r>
            <a:endParaRPr sz="3000" dirty="0"/>
          </a:p>
        </p:txBody>
      </p:sp>
      <p:sp>
        <p:nvSpPr>
          <p:cNvPr id="90" name="Google Shape;90;p1"/>
          <p:cNvSpPr txBox="1">
            <a:spLocks noGrp="1"/>
          </p:cNvSpPr>
          <p:nvPr>
            <p:ph type="subTitle" idx="1"/>
          </p:nvPr>
        </p:nvSpPr>
        <p:spPr>
          <a:xfrm>
            <a:off x="1523999" y="4710451"/>
            <a:ext cx="9144000" cy="47020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endParaRPr dirty="0">
              <a:solidFill>
                <a:srgbClr val="BFBFBF"/>
              </a:solidFill>
              <a:latin typeface="Candara"/>
              <a:ea typeface="Candara"/>
              <a:cs typeface="Candara"/>
              <a:sym typeface="Candara"/>
            </a:endParaRPr>
          </a:p>
          <a:p>
            <a:pPr marL="0" lvl="0" indent="0" algn="ctr" rtl="0">
              <a:lnSpc>
                <a:spcPct val="90000"/>
              </a:lnSpc>
              <a:spcBef>
                <a:spcPts val="1000"/>
              </a:spcBef>
              <a:spcAft>
                <a:spcPts val="0"/>
              </a:spcAft>
              <a:buClr>
                <a:schemeClr val="dk1"/>
              </a:buClr>
              <a:buSzPts val="2400"/>
              <a:buNone/>
            </a:pPr>
            <a:endParaRPr dirty="0">
              <a:solidFill>
                <a:srgbClr val="BFBFBF"/>
              </a:solidFill>
              <a:latin typeface="Candara"/>
              <a:ea typeface="Candara"/>
              <a:cs typeface="Candara"/>
              <a:sym typeface="Candara"/>
            </a:endParaRPr>
          </a:p>
        </p:txBody>
      </p:sp>
      <p:pic>
        <p:nvPicPr>
          <p:cNvPr id="91" name="Google Shape;91;p1"/>
          <p:cNvPicPr preferRelativeResize="0"/>
          <p:nvPr/>
        </p:nvPicPr>
        <p:blipFill rotWithShape="1">
          <a:blip r:embed="rId4">
            <a:alphaModFix/>
          </a:blip>
          <a:srcRect/>
          <a:stretch/>
        </p:blipFill>
        <p:spPr>
          <a:xfrm>
            <a:off x="4752481" y="5876492"/>
            <a:ext cx="2687037" cy="315606"/>
          </a:xfrm>
          <a:prstGeom prst="rect">
            <a:avLst/>
          </a:prstGeom>
          <a:noFill/>
          <a:ln>
            <a:noFill/>
          </a:ln>
        </p:spPr>
      </p:pic>
      <p:sp>
        <p:nvSpPr>
          <p:cNvPr id="2" name="Google Shape;89;p1">
            <a:extLst>
              <a:ext uri="{FF2B5EF4-FFF2-40B4-BE49-F238E27FC236}">
                <a16:creationId xmlns:a16="http://schemas.microsoft.com/office/drawing/2014/main" id="{CAF4764D-C0F8-D2CA-EEC1-0719CEA0AAD5}"/>
              </a:ext>
            </a:extLst>
          </p:cNvPr>
          <p:cNvSpPr txBox="1">
            <a:spLocks/>
          </p:cNvSpPr>
          <p:nvPr/>
        </p:nvSpPr>
        <p:spPr>
          <a:xfrm>
            <a:off x="1268360" y="4574169"/>
            <a:ext cx="9144000" cy="64607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chemeClr val="lt1"/>
              </a:buClr>
              <a:buFont typeface="Candara"/>
              <a:buNone/>
            </a:pPr>
            <a:r>
              <a:rPr lang="es-ES" sz="4800" dirty="0">
                <a:solidFill>
                  <a:schemeClr val="bg1"/>
                </a:solidFill>
              </a:rPr>
              <a:t>SDSJ</a:t>
            </a:r>
            <a:endParaRPr lang="es-ES" sz="1500" dirty="0">
              <a:solidFill>
                <a:schemeClr val="bg1"/>
              </a:solidFill>
            </a:endParaRPr>
          </a:p>
          <a:p>
            <a:pPr>
              <a:buClr>
                <a:schemeClr val="lt1"/>
              </a:buClr>
              <a:buFont typeface="Candara"/>
              <a:buNone/>
            </a:pPr>
            <a:r>
              <a:rPr lang="es-ES" sz="2000" dirty="0" err="1">
                <a:solidFill>
                  <a:schemeClr val="bg1"/>
                </a:solidFill>
              </a:rPr>
              <a:t>Chamber</a:t>
            </a:r>
            <a:r>
              <a:rPr lang="es-ES" sz="2000" dirty="0">
                <a:solidFill>
                  <a:schemeClr val="bg1"/>
                </a:solidFill>
              </a:rPr>
              <a:t> </a:t>
            </a:r>
            <a:r>
              <a:rPr lang="es-ES" sz="2000" dirty="0" err="1">
                <a:solidFill>
                  <a:schemeClr val="bg1"/>
                </a:solidFill>
              </a:rPr>
              <a:t>for</a:t>
            </a:r>
            <a:r>
              <a:rPr lang="es-ES" sz="2000" dirty="0">
                <a:solidFill>
                  <a:schemeClr val="bg1"/>
                </a:solidFill>
              </a:rPr>
              <a:t> </a:t>
            </a:r>
            <a:r>
              <a:rPr lang="es-ES" sz="2000" dirty="0" err="1">
                <a:solidFill>
                  <a:schemeClr val="bg1"/>
                </a:solidFill>
              </a:rPr>
              <a:t>the</a:t>
            </a:r>
            <a:r>
              <a:rPr lang="es-ES" sz="2000" dirty="0">
                <a:solidFill>
                  <a:schemeClr val="bg1"/>
                </a:solidFill>
              </a:rPr>
              <a:t> </a:t>
            </a:r>
            <a:r>
              <a:rPr lang="es-ES" sz="2000" dirty="0" err="1">
                <a:solidFill>
                  <a:schemeClr val="bg1"/>
                </a:solidFill>
              </a:rPr>
              <a:t>Definition</a:t>
            </a:r>
            <a:r>
              <a:rPr lang="es-ES" sz="2000" dirty="0">
                <a:solidFill>
                  <a:schemeClr val="bg1"/>
                </a:solidFill>
              </a:rPr>
              <a:t> </a:t>
            </a:r>
            <a:r>
              <a:rPr lang="es-ES" sz="2000" dirty="0" err="1">
                <a:solidFill>
                  <a:schemeClr val="bg1"/>
                </a:solidFill>
              </a:rPr>
              <a:t>of</a:t>
            </a:r>
            <a:r>
              <a:rPr lang="es-ES" sz="2000" dirty="0">
                <a:solidFill>
                  <a:schemeClr val="bg1"/>
                </a:solidFill>
              </a:rPr>
              <a:t> Legal </a:t>
            </a:r>
            <a:r>
              <a:rPr lang="es-ES" sz="2000" dirty="0" err="1">
                <a:solidFill>
                  <a:schemeClr val="bg1"/>
                </a:solidFill>
              </a:rPr>
              <a:t>Situations</a:t>
            </a:r>
            <a:r>
              <a:rPr lang="es-ES" sz="2000" dirty="0">
                <a:solidFill>
                  <a:schemeClr val="bg1"/>
                </a:solidFill>
              </a:rPr>
              <a:t> - SDSJ</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72"/>
        <p:cNvGrpSpPr/>
        <p:nvPr/>
      </p:nvGrpSpPr>
      <p:grpSpPr>
        <a:xfrm>
          <a:off x="0" y="0"/>
          <a:ext cx="0" cy="0"/>
          <a:chOff x="0" y="0"/>
          <a:chExt cx="0" cy="0"/>
        </a:xfrm>
      </p:grpSpPr>
      <p:pic>
        <p:nvPicPr>
          <p:cNvPr id="174" name="Google Shape;174;p12"/>
          <p:cNvPicPr preferRelativeResize="0"/>
          <p:nvPr/>
        </p:nvPicPr>
        <p:blipFill rotWithShape="1">
          <a:blip r:embed="rId4">
            <a:alphaModFix/>
          </a:blip>
          <a:srcRect/>
          <a:stretch/>
        </p:blipFill>
        <p:spPr>
          <a:xfrm>
            <a:off x="8764496" y="6321258"/>
            <a:ext cx="2589304" cy="305008"/>
          </a:xfrm>
          <a:prstGeom prst="rect">
            <a:avLst/>
          </a:prstGeom>
          <a:noFill/>
          <a:ln>
            <a:noFill/>
          </a:ln>
        </p:spPr>
      </p:pic>
      <p:sp>
        <p:nvSpPr>
          <p:cNvPr id="175" name="Google Shape;175;p12"/>
          <p:cNvSpPr txBox="1"/>
          <p:nvPr/>
        </p:nvSpPr>
        <p:spPr>
          <a:xfrm>
            <a:off x="332670" y="1228696"/>
            <a:ext cx="7021031" cy="535527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CO" sz="1800" b="1" i="0" u="none" strike="noStrike" cap="none" dirty="0" err="1">
                <a:solidFill>
                  <a:schemeClr val="dk1"/>
                </a:solidFill>
                <a:latin typeface="Calibri"/>
                <a:ea typeface="Calibri"/>
                <a:cs typeface="Calibri"/>
                <a:sym typeface="Calibri"/>
              </a:rPr>
              <a:t>Strengths</a:t>
            </a:r>
            <a:r>
              <a:rPr lang="es-CO" sz="1800" b="1" i="0" u="none" strike="noStrike" cap="none" dirty="0">
                <a:solidFill>
                  <a:schemeClr val="dk1"/>
                </a:solidFill>
                <a:latin typeface="Calibri"/>
                <a:ea typeface="Calibri"/>
                <a:cs typeface="Calibri"/>
                <a:sym typeface="Calibri"/>
              </a:rPr>
              <a:t>:</a:t>
            </a:r>
            <a:endParaRPr sz="1800" dirty="0"/>
          </a:p>
          <a:p>
            <a:pPr marL="342900" marR="0" lvl="0" indent="-342900" algn="just" rtl="0">
              <a:spcBef>
                <a:spcPts val="0"/>
              </a:spcBef>
              <a:spcAft>
                <a:spcPts val="0"/>
              </a:spcAft>
              <a:buClr>
                <a:schemeClr val="dk1"/>
              </a:buClr>
              <a:buSzPts val="2000"/>
              <a:buFont typeface="Arial"/>
              <a:buChar char="•"/>
            </a:pPr>
            <a:r>
              <a:rPr lang="es-CO" sz="1800" b="0" i="0" u="none" strike="noStrike" cap="none" dirty="0" err="1">
                <a:solidFill>
                  <a:schemeClr val="dk1"/>
                </a:solidFill>
                <a:latin typeface="Calibri"/>
                <a:ea typeface="Calibri"/>
                <a:cs typeface="Calibri"/>
                <a:sym typeface="Calibri"/>
              </a:rPr>
              <a:t>The</a:t>
            </a:r>
            <a:r>
              <a:rPr lang="es-CO" sz="1800" b="0" i="0" u="none" strike="noStrike" cap="none" dirty="0">
                <a:solidFill>
                  <a:schemeClr val="dk1"/>
                </a:solidFill>
                <a:latin typeface="Calibri"/>
                <a:ea typeface="Calibri"/>
                <a:cs typeface="Calibri"/>
                <a:sym typeface="Calibri"/>
              </a:rPr>
              <a:t> memorial </a:t>
            </a:r>
            <a:r>
              <a:rPr lang="es-CO" sz="1800" b="0" i="0" u="none" strike="noStrike" cap="none" dirty="0" err="1">
                <a:solidFill>
                  <a:schemeClr val="dk1"/>
                </a:solidFill>
                <a:latin typeface="Calibri"/>
                <a:ea typeface="Calibri"/>
                <a:cs typeface="Calibri"/>
                <a:sym typeface="Calibri"/>
              </a:rPr>
              <a:t>component</a:t>
            </a:r>
            <a:r>
              <a:rPr lang="es-CO" sz="1800" b="0" i="0" u="none" strike="noStrike" cap="none" dirty="0">
                <a:solidFill>
                  <a:schemeClr val="dk1"/>
                </a:solidFill>
                <a:latin typeface="Calibri"/>
                <a:ea typeface="Calibri"/>
                <a:cs typeface="Calibri"/>
                <a:sym typeface="Calibri"/>
              </a:rPr>
              <a:t> </a:t>
            </a:r>
            <a:r>
              <a:rPr lang="es-CO" sz="1800" b="0" i="0" u="none" strike="noStrike" cap="none" dirty="0" err="1">
                <a:solidFill>
                  <a:schemeClr val="dk1"/>
                </a:solidFill>
                <a:latin typeface="Calibri"/>
                <a:ea typeface="Calibri"/>
                <a:cs typeface="Calibri"/>
                <a:sym typeface="Calibri"/>
              </a:rPr>
              <a:t>involves</a:t>
            </a:r>
            <a:r>
              <a:rPr lang="es-CO" sz="1800" b="0" i="0" u="none" strike="noStrike" cap="none" dirty="0">
                <a:solidFill>
                  <a:schemeClr val="dk1"/>
                </a:solidFill>
                <a:latin typeface="Calibri"/>
                <a:ea typeface="Calibri"/>
                <a:cs typeface="Calibri"/>
                <a:sym typeface="Calibri"/>
              </a:rPr>
              <a:t> </a:t>
            </a:r>
            <a:r>
              <a:rPr lang="es-CO" sz="1800" b="0" i="0" u="none" strike="noStrike" cap="none" dirty="0" err="1">
                <a:solidFill>
                  <a:schemeClr val="dk1"/>
                </a:solidFill>
                <a:latin typeface="Calibri"/>
                <a:ea typeface="Calibri"/>
                <a:cs typeface="Calibri"/>
                <a:sym typeface="Calibri"/>
              </a:rPr>
              <a:t>both</a:t>
            </a:r>
            <a:r>
              <a:rPr lang="es-CO" sz="1800" b="0" i="0" u="none" strike="noStrike" cap="none" dirty="0">
                <a:solidFill>
                  <a:schemeClr val="dk1"/>
                </a:solidFill>
                <a:latin typeface="Calibri"/>
                <a:ea typeface="Calibri"/>
                <a:cs typeface="Calibri"/>
                <a:sym typeface="Calibri"/>
              </a:rPr>
              <a:t> </a:t>
            </a:r>
            <a:r>
              <a:rPr lang="es-CO" sz="1800" b="0" i="0" u="none" strike="noStrike" cap="none" dirty="0" err="1">
                <a:solidFill>
                  <a:schemeClr val="dk1"/>
                </a:solidFill>
                <a:latin typeface="Calibri"/>
                <a:ea typeface="Calibri"/>
                <a:cs typeface="Calibri"/>
                <a:sym typeface="Calibri"/>
              </a:rPr>
              <a:t>participants</a:t>
            </a:r>
            <a:r>
              <a:rPr lang="es-CO" sz="1800" b="0" i="0" u="none" strike="noStrike" cap="none" dirty="0">
                <a:solidFill>
                  <a:schemeClr val="dk1"/>
                </a:solidFill>
                <a:latin typeface="Calibri"/>
                <a:ea typeface="Calibri"/>
                <a:cs typeface="Calibri"/>
                <a:sym typeface="Calibri"/>
              </a:rPr>
              <a:t> and </a:t>
            </a:r>
            <a:r>
              <a:rPr lang="es-CO" sz="1800" b="0" i="0" u="none" strike="noStrike" cap="none" dirty="0" err="1">
                <a:solidFill>
                  <a:schemeClr val="dk1"/>
                </a:solidFill>
                <a:latin typeface="Calibri"/>
                <a:ea typeface="Calibri"/>
                <a:cs typeface="Calibri"/>
                <a:sym typeface="Calibri"/>
              </a:rPr>
              <a:t>victims</a:t>
            </a:r>
            <a:r>
              <a:rPr lang="es-CO" sz="1800" b="0" i="0" u="none" strike="noStrike" cap="none" dirty="0">
                <a:solidFill>
                  <a:schemeClr val="dk1"/>
                </a:solidFill>
                <a:latin typeface="Calibri"/>
                <a:ea typeface="Calibri"/>
                <a:cs typeface="Calibri"/>
                <a:sym typeface="Calibri"/>
              </a:rPr>
              <a:t> in mural </a:t>
            </a:r>
            <a:r>
              <a:rPr lang="es-CO" sz="1800" b="0" i="0" u="none" strike="noStrike" cap="none" dirty="0" err="1">
                <a:solidFill>
                  <a:schemeClr val="dk1"/>
                </a:solidFill>
                <a:latin typeface="Calibri"/>
                <a:ea typeface="Calibri"/>
                <a:cs typeface="Calibri"/>
                <a:sym typeface="Calibri"/>
              </a:rPr>
              <a:t>creation</a:t>
            </a:r>
            <a:r>
              <a:rPr lang="es-CO" sz="1800" b="0" i="0" u="none" strike="noStrike" cap="none" dirty="0">
                <a:solidFill>
                  <a:schemeClr val="dk1"/>
                </a:solidFill>
                <a:latin typeface="Calibri"/>
                <a:ea typeface="Calibri"/>
                <a:cs typeface="Calibri"/>
                <a:sym typeface="Calibri"/>
              </a:rPr>
              <a:t>, </a:t>
            </a:r>
            <a:r>
              <a:rPr lang="es-CO" sz="1800" b="0" i="0" u="none" strike="noStrike" cap="none" dirty="0" err="1">
                <a:solidFill>
                  <a:schemeClr val="dk1"/>
                </a:solidFill>
                <a:latin typeface="Calibri"/>
                <a:ea typeface="Calibri"/>
                <a:cs typeface="Calibri"/>
                <a:sym typeface="Calibri"/>
              </a:rPr>
              <a:t>fostering</a:t>
            </a:r>
            <a:r>
              <a:rPr lang="es-CO" sz="1800" b="0" i="0" u="none" strike="noStrike" cap="none" dirty="0">
                <a:solidFill>
                  <a:schemeClr val="dk1"/>
                </a:solidFill>
                <a:latin typeface="Calibri"/>
                <a:ea typeface="Calibri"/>
                <a:cs typeface="Calibri"/>
                <a:sym typeface="Calibri"/>
              </a:rPr>
              <a:t> social </a:t>
            </a:r>
            <a:r>
              <a:rPr lang="es-CO" sz="1800" b="0" i="0" u="none" strike="noStrike" cap="none" dirty="0" err="1">
                <a:solidFill>
                  <a:schemeClr val="dk1"/>
                </a:solidFill>
                <a:latin typeface="Calibri"/>
                <a:ea typeface="Calibri"/>
                <a:cs typeface="Calibri"/>
                <a:sym typeface="Calibri"/>
              </a:rPr>
              <a:t>healing</a:t>
            </a:r>
            <a:r>
              <a:rPr lang="es-CO" sz="1800" b="0" i="0" u="none" strike="noStrike" cap="none" dirty="0">
                <a:solidFill>
                  <a:schemeClr val="dk1"/>
                </a:solidFill>
                <a:latin typeface="Calibri"/>
                <a:ea typeface="Calibri"/>
                <a:cs typeface="Calibri"/>
                <a:sym typeface="Calibri"/>
              </a:rPr>
              <a:t>, </a:t>
            </a:r>
            <a:r>
              <a:rPr lang="es-CO" sz="1800" b="0" i="0" u="none" strike="noStrike" cap="none" dirty="0" err="1">
                <a:solidFill>
                  <a:schemeClr val="dk1"/>
                </a:solidFill>
                <a:latin typeface="Calibri"/>
                <a:ea typeface="Calibri"/>
                <a:cs typeface="Calibri"/>
                <a:sym typeface="Calibri"/>
              </a:rPr>
              <a:t>dignity</a:t>
            </a:r>
            <a:r>
              <a:rPr lang="es-CO" sz="1800" b="0" i="0" u="none" strike="noStrike" cap="none" dirty="0">
                <a:solidFill>
                  <a:schemeClr val="dk1"/>
                </a:solidFill>
                <a:latin typeface="Calibri"/>
                <a:ea typeface="Calibri"/>
                <a:cs typeface="Calibri"/>
                <a:sym typeface="Calibri"/>
              </a:rPr>
              <a:t> </a:t>
            </a:r>
            <a:r>
              <a:rPr lang="es-CO" sz="1800" b="0" i="0" u="none" strike="noStrike" cap="none" dirty="0" err="1">
                <a:solidFill>
                  <a:schemeClr val="dk1"/>
                </a:solidFill>
                <a:latin typeface="Calibri"/>
                <a:ea typeface="Calibri"/>
                <a:cs typeface="Calibri"/>
                <a:sym typeface="Calibri"/>
              </a:rPr>
              <a:t>for</a:t>
            </a:r>
            <a:r>
              <a:rPr lang="es-CO" sz="1800" b="0" i="0" u="none" strike="noStrike" cap="none" dirty="0">
                <a:solidFill>
                  <a:schemeClr val="dk1"/>
                </a:solidFill>
                <a:latin typeface="Calibri"/>
                <a:ea typeface="Calibri"/>
                <a:cs typeface="Calibri"/>
                <a:sym typeface="Calibri"/>
              </a:rPr>
              <a:t> </a:t>
            </a:r>
            <a:r>
              <a:rPr lang="es-CO" sz="1800" b="0" i="0" u="none" strike="noStrike" cap="none" dirty="0" err="1">
                <a:solidFill>
                  <a:schemeClr val="dk1"/>
                </a:solidFill>
                <a:latin typeface="Calibri"/>
                <a:ea typeface="Calibri"/>
                <a:cs typeface="Calibri"/>
                <a:sym typeface="Calibri"/>
              </a:rPr>
              <a:t>victims</a:t>
            </a:r>
            <a:r>
              <a:rPr lang="es-CO" sz="1800" b="0" i="0" u="none" strike="noStrike" cap="none" dirty="0">
                <a:solidFill>
                  <a:schemeClr val="dk1"/>
                </a:solidFill>
                <a:latin typeface="Calibri"/>
                <a:ea typeface="Calibri"/>
                <a:cs typeface="Calibri"/>
                <a:sym typeface="Calibri"/>
              </a:rPr>
              <a:t>.</a:t>
            </a:r>
            <a:endParaRPr sz="1800" dirty="0"/>
          </a:p>
          <a:p>
            <a:pPr marL="342900" marR="0" lvl="0" indent="-342900" algn="just" rtl="0">
              <a:spcBef>
                <a:spcPts val="0"/>
              </a:spcBef>
              <a:spcAft>
                <a:spcPts val="0"/>
              </a:spcAft>
              <a:buClr>
                <a:schemeClr val="dk1"/>
              </a:buClr>
              <a:buSzPts val="2000"/>
              <a:buFont typeface="Arial"/>
              <a:buChar char="•"/>
            </a:pPr>
            <a:r>
              <a:rPr lang="es-CO" sz="1800" b="0" i="0" u="none" strike="noStrike" cap="none" dirty="0" err="1">
                <a:solidFill>
                  <a:schemeClr val="dk1"/>
                </a:solidFill>
                <a:latin typeface="Calibri"/>
                <a:ea typeface="Calibri"/>
                <a:cs typeface="Calibri"/>
                <a:sym typeface="Calibri"/>
              </a:rPr>
              <a:t>The</a:t>
            </a:r>
            <a:r>
              <a:rPr lang="es-CO" sz="1800" b="0" i="0" u="none" strike="noStrike" cap="none" dirty="0">
                <a:solidFill>
                  <a:schemeClr val="dk1"/>
                </a:solidFill>
                <a:latin typeface="Calibri"/>
                <a:ea typeface="Calibri"/>
                <a:cs typeface="Calibri"/>
                <a:sym typeface="Calibri"/>
              </a:rPr>
              <a:t> </a:t>
            </a:r>
            <a:r>
              <a:rPr lang="es-CO" sz="1800" b="0" i="0" u="none" strike="noStrike" cap="none" dirty="0" err="1">
                <a:solidFill>
                  <a:schemeClr val="dk1"/>
                </a:solidFill>
                <a:latin typeface="Calibri"/>
                <a:ea typeface="Calibri"/>
                <a:cs typeface="Calibri"/>
                <a:sym typeface="Calibri"/>
              </a:rPr>
              <a:t>infrastructure</a:t>
            </a:r>
            <a:r>
              <a:rPr lang="es-CO" sz="1800" b="0" i="0" u="none" strike="noStrike" cap="none" dirty="0">
                <a:solidFill>
                  <a:schemeClr val="dk1"/>
                </a:solidFill>
                <a:latin typeface="Calibri"/>
                <a:ea typeface="Calibri"/>
                <a:cs typeface="Calibri"/>
                <a:sym typeface="Calibri"/>
              </a:rPr>
              <a:t> </a:t>
            </a:r>
            <a:r>
              <a:rPr lang="es-CO" sz="1800" b="0" i="0" u="none" strike="noStrike" cap="none" dirty="0" err="1">
                <a:solidFill>
                  <a:schemeClr val="dk1"/>
                </a:solidFill>
                <a:latin typeface="Calibri"/>
                <a:ea typeface="Calibri"/>
                <a:cs typeface="Calibri"/>
                <a:sym typeface="Calibri"/>
              </a:rPr>
              <a:t>component</a:t>
            </a:r>
            <a:r>
              <a:rPr lang="es-CO" sz="1800" b="0" i="0" u="none" strike="noStrike" cap="none" dirty="0">
                <a:solidFill>
                  <a:schemeClr val="dk1"/>
                </a:solidFill>
                <a:latin typeface="Calibri"/>
                <a:ea typeface="Calibri"/>
                <a:cs typeface="Calibri"/>
                <a:sym typeface="Calibri"/>
              </a:rPr>
              <a:t> </a:t>
            </a:r>
            <a:r>
              <a:rPr lang="es-CO" sz="1800" b="0" i="0" u="none" strike="noStrike" cap="none" dirty="0" err="1">
                <a:solidFill>
                  <a:schemeClr val="dk1"/>
                </a:solidFill>
                <a:latin typeface="Calibri"/>
                <a:ea typeface="Calibri"/>
                <a:cs typeface="Calibri"/>
                <a:sym typeface="Calibri"/>
              </a:rPr>
              <a:t>aims</a:t>
            </a:r>
            <a:r>
              <a:rPr lang="es-CO" sz="1800" b="0" i="0" u="none" strike="noStrike" cap="none" dirty="0">
                <a:solidFill>
                  <a:schemeClr val="dk1"/>
                </a:solidFill>
                <a:latin typeface="Calibri"/>
                <a:ea typeface="Calibri"/>
                <a:cs typeface="Calibri"/>
                <a:sym typeface="Calibri"/>
              </a:rPr>
              <a:t> </a:t>
            </a:r>
            <a:r>
              <a:rPr lang="es-CO" sz="1800" b="0" i="0" u="none" strike="noStrike" cap="none" dirty="0" err="1">
                <a:solidFill>
                  <a:schemeClr val="dk1"/>
                </a:solidFill>
                <a:latin typeface="Calibri"/>
                <a:ea typeface="Calibri"/>
                <a:cs typeface="Calibri"/>
                <a:sym typeface="Calibri"/>
              </a:rPr>
              <a:t>to</a:t>
            </a:r>
            <a:r>
              <a:rPr lang="es-CO" sz="1800" b="0" i="0" u="none" strike="noStrike" cap="none" dirty="0">
                <a:solidFill>
                  <a:schemeClr val="dk1"/>
                </a:solidFill>
                <a:latin typeface="Calibri"/>
                <a:ea typeface="Calibri"/>
                <a:cs typeface="Calibri"/>
                <a:sym typeface="Calibri"/>
              </a:rPr>
              <a:t> </a:t>
            </a:r>
            <a:r>
              <a:rPr lang="es-CO" sz="1800" b="0" i="0" u="none" strike="noStrike" cap="none" dirty="0" err="1">
                <a:solidFill>
                  <a:schemeClr val="dk1"/>
                </a:solidFill>
                <a:latin typeface="Calibri"/>
                <a:ea typeface="Calibri"/>
                <a:cs typeface="Calibri"/>
                <a:sym typeface="Calibri"/>
              </a:rPr>
              <a:t>improve</a:t>
            </a:r>
            <a:r>
              <a:rPr lang="es-CO" sz="1800" b="0" i="0" u="none" strike="noStrike" cap="none" dirty="0">
                <a:solidFill>
                  <a:schemeClr val="dk1"/>
                </a:solidFill>
                <a:latin typeface="Calibri"/>
                <a:ea typeface="Calibri"/>
                <a:cs typeface="Calibri"/>
                <a:sym typeface="Calibri"/>
              </a:rPr>
              <a:t> </a:t>
            </a:r>
            <a:r>
              <a:rPr lang="es-CO" sz="1800" b="0" i="0" u="none" strike="noStrike" cap="none" dirty="0" err="1">
                <a:solidFill>
                  <a:schemeClr val="dk1"/>
                </a:solidFill>
                <a:latin typeface="Calibri"/>
                <a:ea typeface="Calibri"/>
                <a:cs typeface="Calibri"/>
                <a:sym typeface="Calibri"/>
              </a:rPr>
              <a:t>quality</a:t>
            </a:r>
            <a:r>
              <a:rPr lang="es-CO" sz="1800" b="0" i="0" u="none" strike="noStrike" cap="none" dirty="0">
                <a:solidFill>
                  <a:schemeClr val="dk1"/>
                </a:solidFill>
                <a:latin typeface="Calibri"/>
                <a:ea typeface="Calibri"/>
                <a:cs typeface="Calibri"/>
                <a:sym typeface="Calibri"/>
              </a:rPr>
              <a:t> </a:t>
            </a:r>
            <a:r>
              <a:rPr lang="es-CO" sz="1800" b="0" i="0" u="none" strike="noStrike" cap="none" dirty="0" err="1">
                <a:solidFill>
                  <a:schemeClr val="dk1"/>
                </a:solidFill>
                <a:latin typeface="Calibri"/>
                <a:ea typeface="Calibri"/>
                <a:cs typeface="Calibri"/>
                <a:sym typeface="Calibri"/>
              </a:rPr>
              <a:t>of</a:t>
            </a:r>
            <a:r>
              <a:rPr lang="es-CO" sz="1800" b="0" i="0" u="none" strike="noStrike" cap="none" dirty="0">
                <a:solidFill>
                  <a:schemeClr val="dk1"/>
                </a:solidFill>
                <a:latin typeface="Calibri"/>
                <a:ea typeface="Calibri"/>
                <a:cs typeface="Calibri"/>
                <a:sym typeface="Calibri"/>
              </a:rPr>
              <a:t> </a:t>
            </a:r>
            <a:r>
              <a:rPr lang="es-CO" sz="1800" b="0" i="0" u="none" strike="noStrike" cap="none" dirty="0" err="1">
                <a:solidFill>
                  <a:schemeClr val="dk1"/>
                </a:solidFill>
                <a:latin typeface="Calibri"/>
                <a:ea typeface="Calibri"/>
                <a:cs typeface="Calibri"/>
                <a:sym typeface="Calibri"/>
              </a:rPr>
              <a:t>life</a:t>
            </a:r>
            <a:r>
              <a:rPr lang="es-CO" sz="1800" b="0" i="0" u="none" strike="noStrike" cap="none" dirty="0">
                <a:solidFill>
                  <a:schemeClr val="dk1"/>
                </a:solidFill>
                <a:latin typeface="Calibri"/>
                <a:ea typeface="Calibri"/>
                <a:cs typeface="Calibri"/>
                <a:sym typeface="Calibri"/>
              </a:rPr>
              <a:t> in Santa Ana </a:t>
            </a:r>
            <a:r>
              <a:rPr lang="es-CO" sz="1800" b="0" i="0" u="none" strike="noStrike" cap="none" dirty="0" err="1">
                <a:solidFill>
                  <a:schemeClr val="dk1"/>
                </a:solidFill>
                <a:latin typeface="Calibri"/>
                <a:ea typeface="Calibri"/>
                <a:cs typeface="Calibri"/>
                <a:sym typeface="Calibri"/>
              </a:rPr>
              <a:t>by</a:t>
            </a:r>
            <a:r>
              <a:rPr lang="es-CO" sz="1800" b="0" i="0" u="none" strike="noStrike" cap="none" dirty="0">
                <a:solidFill>
                  <a:schemeClr val="dk1"/>
                </a:solidFill>
                <a:latin typeface="Calibri"/>
                <a:ea typeface="Calibri"/>
                <a:cs typeface="Calibri"/>
                <a:sym typeface="Calibri"/>
              </a:rPr>
              <a:t> </a:t>
            </a:r>
            <a:r>
              <a:rPr lang="es-CO" sz="1800" b="0" i="0" u="none" strike="noStrike" cap="none" dirty="0" err="1">
                <a:solidFill>
                  <a:schemeClr val="dk1"/>
                </a:solidFill>
                <a:latin typeface="Calibri"/>
                <a:ea typeface="Calibri"/>
                <a:cs typeface="Calibri"/>
                <a:sym typeface="Calibri"/>
              </a:rPr>
              <a:t>enhancing</a:t>
            </a:r>
            <a:r>
              <a:rPr lang="es-CO" sz="1800" b="0" i="0" u="none" strike="noStrike" cap="none" dirty="0">
                <a:solidFill>
                  <a:schemeClr val="dk1"/>
                </a:solidFill>
                <a:latin typeface="Calibri"/>
                <a:ea typeface="Calibri"/>
                <a:cs typeface="Calibri"/>
                <a:sym typeface="Calibri"/>
              </a:rPr>
              <a:t> </a:t>
            </a:r>
            <a:r>
              <a:rPr lang="es-CO" sz="1800" b="0" i="0" u="none" strike="noStrike" cap="none" dirty="0" err="1">
                <a:solidFill>
                  <a:schemeClr val="dk1"/>
                </a:solidFill>
                <a:latin typeface="Calibri"/>
                <a:ea typeface="Calibri"/>
                <a:cs typeface="Calibri"/>
                <a:sym typeface="Calibri"/>
              </a:rPr>
              <a:t>road</a:t>
            </a:r>
            <a:r>
              <a:rPr lang="es-CO" sz="1800" b="0" i="0" u="none" strike="noStrike" cap="none" dirty="0">
                <a:solidFill>
                  <a:schemeClr val="dk1"/>
                </a:solidFill>
                <a:latin typeface="Calibri"/>
                <a:ea typeface="Calibri"/>
                <a:cs typeface="Calibri"/>
                <a:sym typeface="Calibri"/>
              </a:rPr>
              <a:t> </a:t>
            </a:r>
            <a:r>
              <a:rPr lang="es-CO" sz="1800" b="0" i="0" u="none" strike="noStrike" cap="none" dirty="0" err="1">
                <a:solidFill>
                  <a:schemeClr val="dk1"/>
                </a:solidFill>
                <a:latin typeface="Calibri"/>
                <a:ea typeface="Calibri"/>
                <a:cs typeface="Calibri"/>
                <a:sym typeface="Calibri"/>
              </a:rPr>
              <a:t>connectivity</a:t>
            </a:r>
            <a:r>
              <a:rPr lang="es-CO" sz="1800" b="0" i="0" u="none" strike="noStrike" cap="none" dirty="0">
                <a:solidFill>
                  <a:schemeClr val="dk1"/>
                </a:solidFill>
                <a:latin typeface="Calibri"/>
                <a:ea typeface="Calibri"/>
                <a:cs typeface="Calibri"/>
                <a:sym typeface="Calibri"/>
              </a:rPr>
              <a:t> and </a:t>
            </a:r>
            <a:r>
              <a:rPr lang="es-CO" sz="1800" b="0" i="0" u="none" strike="noStrike" cap="none" dirty="0" err="1">
                <a:solidFill>
                  <a:schemeClr val="dk1"/>
                </a:solidFill>
                <a:latin typeface="Calibri"/>
                <a:ea typeface="Calibri"/>
                <a:cs typeface="Calibri"/>
                <a:sym typeface="Calibri"/>
              </a:rPr>
              <a:t>promoting</a:t>
            </a:r>
            <a:r>
              <a:rPr lang="es-CO" sz="1800" b="0" i="0" u="none" strike="noStrike" cap="none" dirty="0">
                <a:solidFill>
                  <a:schemeClr val="dk1"/>
                </a:solidFill>
                <a:latin typeface="Calibri"/>
                <a:ea typeface="Calibri"/>
                <a:cs typeface="Calibri"/>
                <a:sym typeface="Calibri"/>
              </a:rPr>
              <a:t> </a:t>
            </a:r>
            <a:r>
              <a:rPr lang="es-CO" sz="1800" b="0" i="0" u="none" strike="noStrike" cap="none" dirty="0" err="1">
                <a:solidFill>
                  <a:schemeClr val="dk1"/>
                </a:solidFill>
                <a:latin typeface="Calibri"/>
                <a:ea typeface="Calibri"/>
                <a:cs typeface="Calibri"/>
                <a:sym typeface="Calibri"/>
              </a:rPr>
              <a:t>economic</a:t>
            </a:r>
            <a:r>
              <a:rPr lang="es-CO" sz="1800" b="0" i="0" u="none" strike="noStrike" cap="none" dirty="0">
                <a:solidFill>
                  <a:schemeClr val="dk1"/>
                </a:solidFill>
                <a:latin typeface="Calibri"/>
                <a:ea typeface="Calibri"/>
                <a:cs typeface="Calibri"/>
                <a:sym typeface="Calibri"/>
              </a:rPr>
              <a:t> </a:t>
            </a:r>
            <a:r>
              <a:rPr lang="es-CO" sz="1800" b="0" i="0" u="none" strike="noStrike" cap="none" dirty="0" err="1">
                <a:solidFill>
                  <a:schemeClr val="dk1"/>
                </a:solidFill>
                <a:latin typeface="Calibri"/>
                <a:ea typeface="Calibri"/>
                <a:cs typeface="Calibri"/>
                <a:sym typeface="Calibri"/>
              </a:rPr>
              <a:t>growth</a:t>
            </a:r>
            <a:r>
              <a:rPr lang="es-CO" sz="1800" b="0" i="0" u="none" strike="noStrike" cap="none" dirty="0">
                <a:solidFill>
                  <a:schemeClr val="dk1"/>
                </a:solidFill>
                <a:latin typeface="Calibri"/>
                <a:ea typeface="Calibri"/>
                <a:cs typeface="Calibri"/>
                <a:sym typeface="Calibri"/>
              </a:rPr>
              <a:t> and </a:t>
            </a:r>
            <a:r>
              <a:rPr lang="es-CO" sz="1800" b="0" i="0" u="none" strike="noStrike" cap="none" dirty="0" err="1">
                <a:solidFill>
                  <a:schemeClr val="dk1"/>
                </a:solidFill>
                <a:latin typeface="Calibri"/>
                <a:ea typeface="Calibri"/>
                <a:cs typeface="Calibri"/>
                <a:sym typeface="Calibri"/>
              </a:rPr>
              <a:t>tourism</a:t>
            </a:r>
            <a:r>
              <a:rPr lang="es-CO" sz="1800" b="0" i="0" u="none" strike="noStrike" cap="none" dirty="0">
                <a:solidFill>
                  <a:schemeClr val="dk1"/>
                </a:solidFill>
                <a:latin typeface="Calibri"/>
                <a:ea typeface="Calibri"/>
                <a:cs typeface="Calibri"/>
                <a:sym typeface="Calibri"/>
              </a:rPr>
              <a:t>.</a:t>
            </a:r>
            <a:endParaRPr sz="1800" dirty="0"/>
          </a:p>
          <a:p>
            <a:pPr marL="342900" marR="0" lvl="0" indent="-215900" algn="just" rtl="0">
              <a:spcBef>
                <a:spcPts val="0"/>
              </a:spcBef>
              <a:spcAft>
                <a:spcPts val="0"/>
              </a:spcAft>
              <a:buClr>
                <a:schemeClr val="dk1"/>
              </a:buClr>
              <a:buSzPts val="2000"/>
              <a:buFont typeface="Arial"/>
              <a:buNone/>
            </a:pPr>
            <a:endParaRPr sz="1800" b="0" i="0" u="none" strike="noStrike" cap="none" dirty="0">
              <a:solidFill>
                <a:schemeClr val="dk1"/>
              </a:solidFill>
              <a:latin typeface="Calibri"/>
              <a:ea typeface="Calibri"/>
              <a:cs typeface="Calibri"/>
              <a:sym typeface="Calibri"/>
            </a:endParaRPr>
          </a:p>
          <a:p>
            <a:pPr marL="0" marR="0" lvl="0" indent="0" algn="just" rtl="0">
              <a:spcBef>
                <a:spcPts val="0"/>
              </a:spcBef>
              <a:spcAft>
                <a:spcPts val="0"/>
              </a:spcAft>
              <a:buNone/>
            </a:pPr>
            <a:r>
              <a:rPr lang="es-CO" sz="1800" b="1" i="0" u="none" strike="noStrike" cap="none" dirty="0" err="1">
                <a:solidFill>
                  <a:schemeClr val="dk1"/>
                </a:solidFill>
                <a:latin typeface="Calibri"/>
                <a:ea typeface="Calibri"/>
                <a:cs typeface="Calibri"/>
                <a:sym typeface="Calibri"/>
              </a:rPr>
              <a:t>Opportunities</a:t>
            </a:r>
            <a:r>
              <a:rPr lang="es-CO" sz="1800" b="1" i="0" u="none" strike="noStrike" cap="none" dirty="0">
                <a:solidFill>
                  <a:schemeClr val="dk1"/>
                </a:solidFill>
                <a:latin typeface="Calibri"/>
                <a:ea typeface="Calibri"/>
                <a:cs typeface="Calibri"/>
                <a:sym typeface="Calibri"/>
              </a:rPr>
              <a:t>:</a:t>
            </a:r>
            <a:endParaRPr sz="1800" dirty="0"/>
          </a:p>
          <a:p>
            <a:pPr marL="342900" marR="0" lvl="0" indent="-342900" algn="just" rtl="0">
              <a:spcBef>
                <a:spcPts val="0"/>
              </a:spcBef>
              <a:spcAft>
                <a:spcPts val="0"/>
              </a:spcAft>
              <a:buClr>
                <a:schemeClr val="dk1"/>
              </a:buClr>
              <a:buSzPts val="2000"/>
              <a:buFont typeface="Arial"/>
              <a:buChar char="•"/>
            </a:pPr>
            <a:r>
              <a:rPr lang="es-CO" sz="1800" b="0" i="0" u="none" strike="noStrike" cap="none" dirty="0" err="1">
                <a:solidFill>
                  <a:schemeClr val="dk1"/>
                </a:solidFill>
                <a:latin typeface="Calibri"/>
                <a:ea typeface="Calibri"/>
                <a:cs typeface="Calibri"/>
                <a:sym typeface="Calibri"/>
              </a:rPr>
              <a:t>Artist</a:t>
            </a:r>
            <a:r>
              <a:rPr lang="es-CO" sz="1800" b="0" i="0" u="none" strike="noStrike" cap="none" dirty="0">
                <a:solidFill>
                  <a:schemeClr val="dk1"/>
                </a:solidFill>
                <a:latin typeface="Calibri"/>
                <a:ea typeface="Calibri"/>
                <a:cs typeface="Calibri"/>
                <a:sym typeface="Calibri"/>
              </a:rPr>
              <a:t> </a:t>
            </a:r>
            <a:r>
              <a:rPr lang="es-CO" sz="1800" b="0" i="0" u="none" strike="noStrike" cap="none" dirty="0" err="1">
                <a:solidFill>
                  <a:schemeClr val="dk1"/>
                </a:solidFill>
                <a:latin typeface="Calibri"/>
                <a:ea typeface="Calibri"/>
                <a:cs typeface="Calibri"/>
                <a:sym typeface="Calibri"/>
              </a:rPr>
              <a:t>Joselo</a:t>
            </a:r>
            <a:r>
              <a:rPr lang="es-CO" sz="1800" b="0" i="0" u="none" strike="noStrike" cap="none" dirty="0">
                <a:solidFill>
                  <a:schemeClr val="dk1"/>
                </a:solidFill>
                <a:latin typeface="Calibri"/>
                <a:ea typeface="Calibri"/>
                <a:cs typeface="Calibri"/>
                <a:sym typeface="Calibri"/>
              </a:rPr>
              <a:t> </a:t>
            </a:r>
            <a:r>
              <a:rPr lang="es-CO" sz="1800" b="0" i="0" u="none" strike="noStrike" cap="none" dirty="0" err="1">
                <a:solidFill>
                  <a:schemeClr val="dk1"/>
                </a:solidFill>
                <a:latin typeface="Calibri"/>
                <a:ea typeface="Calibri"/>
                <a:cs typeface="Calibri"/>
                <a:sym typeface="Calibri"/>
              </a:rPr>
              <a:t>joined</a:t>
            </a:r>
            <a:r>
              <a:rPr lang="es-CO" sz="1800" b="0" i="0" u="none" strike="noStrike" cap="none" dirty="0">
                <a:solidFill>
                  <a:schemeClr val="dk1"/>
                </a:solidFill>
                <a:latin typeface="Calibri"/>
                <a:ea typeface="Calibri"/>
                <a:cs typeface="Calibri"/>
                <a:sym typeface="Calibri"/>
              </a:rPr>
              <a:t> </a:t>
            </a:r>
            <a:r>
              <a:rPr lang="es-CO" sz="1800" b="0" i="0" u="none" strike="noStrike" cap="none" dirty="0" err="1">
                <a:solidFill>
                  <a:schemeClr val="dk1"/>
                </a:solidFill>
                <a:latin typeface="Calibri"/>
                <a:ea typeface="Calibri"/>
                <a:cs typeface="Calibri"/>
                <a:sym typeface="Calibri"/>
              </a:rPr>
              <a:t>the</a:t>
            </a:r>
            <a:r>
              <a:rPr lang="es-CO" sz="1800" b="0" i="0" u="none" strike="noStrike" cap="none" dirty="0">
                <a:solidFill>
                  <a:schemeClr val="dk1"/>
                </a:solidFill>
                <a:latin typeface="Calibri"/>
                <a:ea typeface="Calibri"/>
                <a:cs typeface="Calibri"/>
                <a:sym typeface="Calibri"/>
              </a:rPr>
              <a:t> </a:t>
            </a:r>
            <a:r>
              <a:rPr lang="es-CO" sz="1800" b="0" i="0" u="none" strike="noStrike" cap="none" dirty="0" err="1">
                <a:solidFill>
                  <a:schemeClr val="dk1"/>
                </a:solidFill>
                <a:latin typeface="Calibri"/>
                <a:ea typeface="Calibri"/>
                <a:cs typeface="Calibri"/>
                <a:sym typeface="Calibri"/>
              </a:rPr>
              <a:t>project</a:t>
            </a:r>
            <a:r>
              <a:rPr lang="es-CO" sz="1800" b="0" i="0" u="none" strike="noStrike" cap="none" dirty="0">
                <a:solidFill>
                  <a:schemeClr val="dk1"/>
                </a:solidFill>
                <a:latin typeface="Calibri"/>
                <a:ea typeface="Calibri"/>
                <a:cs typeface="Calibri"/>
                <a:sym typeface="Calibri"/>
              </a:rPr>
              <a:t> </a:t>
            </a:r>
            <a:r>
              <a:rPr lang="es-CO" sz="1800" b="0" i="0" u="none" strike="noStrike" cap="none" dirty="0" err="1">
                <a:solidFill>
                  <a:schemeClr val="dk1"/>
                </a:solidFill>
                <a:latin typeface="Calibri"/>
                <a:ea typeface="Calibri"/>
                <a:cs typeface="Calibri"/>
                <a:sym typeface="Calibri"/>
              </a:rPr>
              <a:t>voluntarily</a:t>
            </a:r>
            <a:r>
              <a:rPr lang="es-CO" sz="1800" b="0" i="0" u="none" strike="noStrike" cap="none" dirty="0">
                <a:solidFill>
                  <a:schemeClr val="dk1"/>
                </a:solidFill>
                <a:latin typeface="Calibri"/>
                <a:ea typeface="Calibri"/>
                <a:cs typeface="Calibri"/>
                <a:sym typeface="Calibri"/>
              </a:rPr>
              <a:t>, </a:t>
            </a:r>
            <a:r>
              <a:rPr lang="es-CO" sz="1800" b="0" i="0" u="none" strike="noStrike" cap="none" dirty="0" err="1">
                <a:solidFill>
                  <a:schemeClr val="dk1"/>
                </a:solidFill>
                <a:latin typeface="Calibri"/>
                <a:ea typeface="Calibri"/>
                <a:cs typeface="Calibri"/>
                <a:sym typeface="Calibri"/>
              </a:rPr>
              <a:t>bringing</a:t>
            </a:r>
            <a:r>
              <a:rPr lang="es-CO" sz="1800" b="0" i="0" u="none" strike="noStrike" cap="none" dirty="0">
                <a:solidFill>
                  <a:schemeClr val="dk1"/>
                </a:solidFill>
                <a:latin typeface="Calibri"/>
                <a:ea typeface="Calibri"/>
                <a:cs typeface="Calibri"/>
                <a:sym typeface="Calibri"/>
              </a:rPr>
              <a:t> </a:t>
            </a:r>
            <a:r>
              <a:rPr lang="es-CO" sz="1800" b="0" i="0" u="none" strike="noStrike" cap="none" dirty="0" err="1">
                <a:solidFill>
                  <a:schemeClr val="dk1"/>
                </a:solidFill>
                <a:latin typeface="Calibri"/>
                <a:ea typeface="Calibri"/>
                <a:cs typeface="Calibri"/>
                <a:sym typeface="Calibri"/>
              </a:rPr>
              <a:t>strong</a:t>
            </a:r>
            <a:r>
              <a:rPr lang="es-CO" sz="1800" b="0" i="0" u="none" strike="noStrike" cap="none" dirty="0">
                <a:solidFill>
                  <a:schemeClr val="dk1"/>
                </a:solidFill>
                <a:latin typeface="Calibri"/>
                <a:ea typeface="Calibri"/>
                <a:cs typeface="Calibri"/>
                <a:sym typeface="Calibri"/>
              </a:rPr>
              <a:t> local </a:t>
            </a:r>
            <a:r>
              <a:rPr lang="es-CO" sz="1800" b="0" i="0" u="none" strike="noStrike" cap="none" dirty="0" err="1">
                <a:solidFill>
                  <a:schemeClr val="dk1"/>
                </a:solidFill>
                <a:latin typeface="Calibri"/>
                <a:ea typeface="Calibri"/>
                <a:cs typeface="Calibri"/>
                <a:sym typeface="Calibri"/>
              </a:rPr>
              <a:t>legitimacy</a:t>
            </a:r>
            <a:r>
              <a:rPr lang="es-CO" sz="1800" b="0" i="0" u="none" strike="noStrike" cap="none" dirty="0">
                <a:solidFill>
                  <a:schemeClr val="dk1"/>
                </a:solidFill>
                <a:latin typeface="Calibri"/>
                <a:ea typeface="Calibri"/>
                <a:cs typeface="Calibri"/>
                <a:sym typeface="Calibri"/>
              </a:rPr>
              <a:t>, </a:t>
            </a:r>
            <a:r>
              <a:rPr lang="es-CO" sz="1800" b="0" i="0" u="none" strike="noStrike" cap="none" dirty="0" err="1">
                <a:solidFill>
                  <a:schemeClr val="dk1"/>
                </a:solidFill>
                <a:latin typeface="Calibri"/>
                <a:ea typeface="Calibri"/>
                <a:cs typeface="Calibri"/>
                <a:sym typeface="Calibri"/>
              </a:rPr>
              <a:t>collective</a:t>
            </a:r>
            <a:r>
              <a:rPr lang="es-CO" sz="1800" b="0" i="0" u="none" strike="noStrike" cap="none" dirty="0">
                <a:solidFill>
                  <a:schemeClr val="dk1"/>
                </a:solidFill>
                <a:latin typeface="Calibri"/>
                <a:ea typeface="Calibri"/>
                <a:cs typeface="Calibri"/>
                <a:sym typeface="Calibri"/>
              </a:rPr>
              <a:t> </a:t>
            </a:r>
            <a:r>
              <a:rPr lang="es-CO" sz="1800" b="0" i="0" u="none" strike="noStrike" cap="none" dirty="0" err="1">
                <a:solidFill>
                  <a:schemeClr val="dk1"/>
                </a:solidFill>
                <a:latin typeface="Calibri"/>
                <a:ea typeface="Calibri"/>
                <a:cs typeface="Calibri"/>
                <a:sym typeface="Calibri"/>
              </a:rPr>
              <a:t>work</a:t>
            </a:r>
            <a:r>
              <a:rPr lang="es-CO" sz="1800" b="0" i="0" u="none" strike="noStrike" cap="none" dirty="0">
                <a:solidFill>
                  <a:schemeClr val="dk1"/>
                </a:solidFill>
                <a:latin typeface="Calibri"/>
                <a:ea typeface="Calibri"/>
                <a:cs typeface="Calibri"/>
                <a:sym typeface="Calibri"/>
              </a:rPr>
              <a:t> </a:t>
            </a:r>
            <a:r>
              <a:rPr lang="es-CO" sz="1800" b="0" i="0" u="none" strike="noStrike" cap="none" dirty="0" err="1">
                <a:solidFill>
                  <a:schemeClr val="dk1"/>
                </a:solidFill>
                <a:latin typeface="Calibri"/>
                <a:ea typeface="Calibri"/>
                <a:cs typeface="Calibri"/>
                <a:sym typeface="Calibri"/>
              </a:rPr>
              <a:t>experience</a:t>
            </a:r>
            <a:r>
              <a:rPr lang="es-CO" sz="1800" b="0" i="0" u="none" strike="noStrike" cap="none" dirty="0">
                <a:solidFill>
                  <a:schemeClr val="dk1"/>
                </a:solidFill>
                <a:latin typeface="Calibri"/>
                <a:ea typeface="Calibri"/>
                <a:cs typeface="Calibri"/>
                <a:sym typeface="Calibri"/>
              </a:rPr>
              <a:t>, and a </a:t>
            </a:r>
            <a:r>
              <a:rPr lang="es-CO" sz="1800" b="0" i="0" u="none" strike="noStrike" cap="none" dirty="0" err="1">
                <a:solidFill>
                  <a:schemeClr val="dk1"/>
                </a:solidFill>
                <a:latin typeface="Calibri"/>
                <a:ea typeface="Calibri"/>
                <a:cs typeface="Calibri"/>
                <a:sym typeface="Calibri"/>
              </a:rPr>
              <a:t>respected</a:t>
            </a:r>
            <a:r>
              <a:rPr lang="es-CO" sz="1800" b="0" i="0" u="none" strike="noStrike" cap="none" dirty="0">
                <a:solidFill>
                  <a:schemeClr val="dk1"/>
                </a:solidFill>
                <a:latin typeface="Calibri"/>
                <a:ea typeface="Calibri"/>
                <a:cs typeface="Calibri"/>
                <a:sym typeface="Calibri"/>
              </a:rPr>
              <a:t> </a:t>
            </a:r>
            <a:r>
              <a:rPr lang="es-CO" sz="1800" b="0" i="0" u="none" strike="noStrike" cap="none" dirty="0" err="1">
                <a:solidFill>
                  <a:schemeClr val="dk1"/>
                </a:solidFill>
                <a:latin typeface="Calibri"/>
                <a:ea typeface="Calibri"/>
                <a:cs typeface="Calibri"/>
                <a:sym typeface="Calibri"/>
              </a:rPr>
              <a:t>background</a:t>
            </a:r>
            <a:r>
              <a:rPr lang="es-CO" sz="1800" b="0" i="0" u="none" strike="noStrike" cap="none" dirty="0">
                <a:solidFill>
                  <a:schemeClr val="dk1"/>
                </a:solidFill>
                <a:latin typeface="Calibri"/>
                <a:ea typeface="Calibri"/>
                <a:cs typeface="Calibri"/>
                <a:sym typeface="Calibri"/>
              </a:rPr>
              <a:t> in </a:t>
            </a:r>
            <a:r>
              <a:rPr lang="es-CO" sz="1800" b="0" i="0" u="none" strike="noStrike" cap="none" dirty="0" err="1">
                <a:solidFill>
                  <a:schemeClr val="dk1"/>
                </a:solidFill>
                <a:latin typeface="Calibri"/>
                <a:ea typeface="Calibri"/>
                <a:cs typeface="Calibri"/>
                <a:sym typeface="Calibri"/>
              </a:rPr>
              <a:t>memory</a:t>
            </a:r>
            <a:r>
              <a:rPr lang="es-CO" sz="1800" b="0" i="0" u="none" strike="noStrike" cap="none" dirty="0">
                <a:solidFill>
                  <a:schemeClr val="dk1"/>
                </a:solidFill>
                <a:latin typeface="Calibri"/>
                <a:ea typeface="Calibri"/>
                <a:cs typeface="Calibri"/>
                <a:sym typeface="Calibri"/>
              </a:rPr>
              <a:t> </a:t>
            </a:r>
            <a:r>
              <a:rPr lang="es-CO" sz="1800" b="0" i="0" u="none" strike="noStrike" cap="none" dirty="0" err="1">
                <a:solidFill>
                  <a:schemeClr val="dk1"/>
                </a:solidFill>
                <a:latin typeface="Calibri"/>
                <a:ea typeface="Calibri"/>
                <a:cs typeface="Calibri"/>
                <a:sym typeface="Calibri"/>
              </a:rPr>
              <a:t>initiatives</a:t>
            </a:r>
            <a:r>
              <a:rPr lang="es-CO" sz="1800" b="0" i="0" u="none" strike="noStrike" cap="none" dirty="0">
                <a:solidFill>
                  <a:schemeClr val="dk1"/>
                </a:solidFill>
                <a:latin typeface="Calibri"/>
                <a:ea typeface="Calibri"/>
                <a:cs typeface="Calibri"/>
                <a:sym typeface="Calibri"/>
              </a:rPr>
              <a:t>.</a:t>
            </a:r>
            <a:endParaRPr sz="1800" dirty="0"/>
          </a:p>
          <a:p>
            <a:pPr marL="342900" marR="0" lvl="0" indent="-342900" algn="just" rtl="0">
              <a:spcBef>
                <a:spcPts val="0"/>
              </a:spcBef>
              <a:spcAft>
                <a:spcPts val="0"/>
              </a:spcAft>
              <a:buClr>
                <a:schemeClr val="dk1"/>
              </a:buClr>
              <a:buSzPts val="2000"/>
              <a:buFont typeface="Arial"/>
              <a:buChar char="•"/>
            </a:pPr>
            <a:r>
              <a:rPr lang="es-CO" sz="1800" b="0" i="0" u="none" strike="noStrike" cap="none" dirty="0" err="1">
                <a:solidFill>
                  <a:schemeClr val="dk1"/>
                </a:solidFill>
                <a:latin typeface="Calibri"/>
                <a:ea typeface="Calibri"/>
                <a:cs typeface="Calibri"/>
                <a:sym typeface="Calibri"/>
              </a:rPr>
              <a:t>Victims</a:t>
            </a:r>
            <a:r>
              <a:rPr lang="es-CO" sz="1800" b="0" i="0" u="none" strike="noStrike" cap="none" dirty="0">
                <a:solidFill>
                  <a:schemeClr val="dk1"/>
                </a:solidFill>
                <a:latin typeface="Calibri"/>
                <a:ea typeface="Calibri"/>
                <a:cs typeface="Calibri"/>
                <a:sym typeface="Calibri"/>
              </a:rPr>
              <a:t>' </a:t>
            </a:r>
            <a:r>
              <a:rPr lang="es-CO" sz="1800" b="0" i="0" u="none" strike="noStrike" cap="none" dirty="0" err="1">
                <a:solidFill>
                  <a:schemeClr val="dk1"/>
                </a:solidFill>
                <a:latin typeface="Calibri"/>
                <a:ea typeface="Calibri"/>
                <a:cs typeface="Calibri"/>
                <a:sym typeface="Calibri"/>
              </a:rPr>
              <a:t>organizational</a:t>
            </a:r>
            <a:r>
              <a:rPr lang="es-CO" sz="1800" b="0" i="0" u="none" strike="noStrike" cap="none" dirty="0">
                <a:solidFill>
                  <a:schemeClr val="dk1"/>
                </a:solidFill>
                <a:latin typeface="Calibri"/>
                <a:ea typeface="Calibri"/>
                <a:cs typeface="Calibri"/>
                <a:sym typeface="Calibri"/>
              </a:rPr>
              <a:t> </a:t>
            </a:r>
            <a:r>
              <a:rPr lang="es-CO" sz="1800" b="0" i="0" u="none" strike="noStrike" cap="none" dirty="0" err="1">
                <a:solidFill>
                  <a:schemeClr val="dk1"/>
                </a:solidFill>
                <a:latin typeface="Calibri"/>
                <a:ea typeface="Calibri"/>
                <a:cs typeface="Calibri"/>
                <a:sym typeface="Calibri"/>
              </a:rPr>
              <a:t>capacity</a:t>
            </a:r>
            <a:r>
              <a:rPr lang="es-CO" sz="1800" b="0" i="0" u="none" strike="noStrike" cap="none" dirty="0">
                <a:solidFill>
                  <a:schemeClr val="dk1"/>
                </a:solidFill>
                <a:latin typeface="Calibri"/>
                <a:ea typeface="Calibri"/>
                <a:cs typeface="Calibri"/>
                <a:sym typeface="Calibri"/>
              </a:rPr>
              <a:t> </a:t>
            </a:r>
            <a:r>
              <a:rPr lang="es-CO" sz="1800" b="0" i="0" u="none" strike="noStrike" cap="none" dirty="0" err="1">
                <a:solidFill>
                  <a:schemeClr val="dk1"/>
                </a:solidFill>
                <a:latin typeface="Calibri"/>
                <a:ea typeface="Calibri"/>
                <a:cs typeface="Calibri"/>
                <a:sym typeface="Calibri"/>
              </a:rPr>
              <a:t>allows</a:t>
            </a:r>
            <a:r>
              <a:rPr lang="es-CO" sz="1800" b="0" i="0" u="none" strike="noStrike" cap="none" dirty="0">
                <a:solidFill>
                  <a:schemeClr val="dk1"/>
                </a:solidFill>
                <a:latin typeface="Calibri"/>
                <a:ea typeface="Calibri"/>
                <a:cs typeface="Calibri"/>
                <a:sym typeface="Calibri"/>
              </a:rPr>
              <a:t> </a:t>
            </a:r>
            <a:r>
              <a:rPr lang="es-CO" sz="1800" b="0" i="0" u="none" strike="noStrike" cap="none" dirty="0" err="1">
                <a:solidFill>
                  <a:schemeClr val="dk1"/>
                </a:solidFill>
                <a:latin typeface="Calibri"/>
                <a:ea typeface="Calibri"/>
                <a:cs typeface="Calibri"/>
                <a:sym typeface="Calibri"/>
              </a:rPr>
              <a:t>the</a:t>
            </a:r>
            <a:r>
              <a:rPr lang="es-CO" sz="1800" b="0" i="0" u="none" strike="noStrike" cap="none" dirty="0">
                <a:solidFill>
                  <a:schemeClr val="dk1"/>
                </a:solidFill>
                <a:latin typeface="Calibri"/>
                <a:ea typeface="Calibri"/>
                <a:cs typeface="Calibri"/>
                <a:sym typeface="Calibri"/>
              </a:rPr>
              <a:t> </a:t>
            </a:r>
            <a:r>
              <a:rPr lang="es-CO" sz="1800" b="0" i="0" u="none" strike="noStrike" cap="none" dirty="0" err="1">
                <a:solidFill>
                  <a:schemeClr val="dk1"/>
                </a:solidFill>
                <a:latin typeface="Calibri"/>
                <a:ea typeface="Calibri"/>
                <a:cs typeface="Calibri"/>
                <a:sym typeface="Calibri"/>
              </a:rPr>
              <a:t>project</a:t>
            </a:r>
            <a:r>
              <a:rPr lang="es-CO" sz="1800" b="0" i="0" u="none" strike="noStrike" cap="none" dirty="0">
                <a:solidFill>
                  <a:schemeClr val="dk1"/>
                </a:solidFill>
                <a:latin typeface="Calibri"/>
                <a:ea typeface="Calibri"/>
                <a:cs typeface="Calibri"/>
                <a:sym typeface="Calibri"/>
              </a:rPr>
              <a:t> </a:t>
            </a:r>
            <a:r>
              <a:rPr lang="es-CO" sz="1800" b="0" i="0" u="none" strike="noStrike" cap="none" dirty="0" err="1">
                <a:solidFill>
                  <a:schemeClr val="dk1"/>
                </a:solidFill>
                <a:latin typeface="Calibri"/>
                <a:ea typeface="Calibri"/>
                <a:cs typeface="Calibri"/>
                <a:sym typeface="Calibri"/>
              </a:rPr>
              <a:t>to</a:t>
            </a:r>
            <a:r>
              <a:rPr lang="es-CO" sz="1800" b="0" i="0" u="none" strike="noStrike" cap="none" dirty="0">
                <a:solidFill>
                  <a:schemeClr val="dk1"/>
                </a:solidFill>
                <a:latin typeface="Calibri"/>
                <a:ea typeface="Calibri"/>
                <a:cs typeface="Calibri"/>
                <a:sym typeface="Calibri"/>
              </a:rPr>
              <a:t> </a:t>
            </a:r>
            <a:r>
              <a:rPr lang="es-CO" sz="1800" b="0" i="0" u="none" strike="noStrike" cap="none" dirty="0" err="1">
                <a:solidFill>
                  <a:schemeClr val="dk1"/>
                </a:solidFill>
                <a:latin typeface="Calibri"/>
                <a:ea typeface="Calibri"/>
                <a:cs typeface="Calibri"/>
                <a:sym typeface="Calibri"/>
              </a:rPr>
              <a:t>build</a:t>
            </a:r>
            <a:r>
              <a:rPr lang="es-CO" sz="1800" b="0" i="0" u="none" strike="noStrike" cap="none" dirty="0">
                <a:solidFill>
                  <a:schemeClr val="dk1"/>
                </a:solidFill>
                <a:latin typeface="Calibri"/>
                <a:ea typeface="Calibri"/>
                <a:cs typeface="Calibri"/>
                <a:sym typeface="Calibri"/>
              </a:rPr>
              <a:t> </a:t>
            </a:r>
            <a:r>
              <a:rPr lang="es-CO" sz="1800" b="0" i="0" u="none" strike="noStrike" cap="none" dirty="0" err="1">
                <a:solidFill>
                  <a:schemeClr val="dk1"/>
                </a:solidFill>
                <a:latin typeface="Calibri"/>
                <a:ea typeface="Calibri"/>
                <a:cs typeface="Calibri"/>
                <a:sym typeface="Calibri"/>
              </a:rPr>
              <a:t>on</a:t>
            </a:r>
            <a:r>
              <a:rPr lang="es-CO" sz="1800" b="0" i="0" u="none" strike="noStrike" cap="none" dirty="0">
                <a:solidFill>
                  <a:schemeClr val="dk1"/>
                </a:solidFill>
                <a:latin typeface="Calibri"/>
                <a:ea typeface="Calibri"/>
                <a:cs typeface="Calibri"/>
                <a:sym typeface="Calibri"/>
              </a:rPr>
              <a:t> </a:t>
            </a:r>
            <a:r>
              <a:rPr lang="es-CO" sz="1800" b="0" i="0" u="none" strike="noStrike" cap="none" dirty="0" err="1">
                <a:solidFill>
                  <a:schemeClr val="dk1"/>
                </a:solidFill>
                <a:latin typeface="Calibri"/>
                <a:ea typeface="Calibri"/>
                <a:cs typeface="Calibri"/>
                <a:sym typeface="Calibri"/>
              </a:rPr>
              <a:t>existing</a:t>
            </a:r>
            <a:r>
              <a:rPr lang="es-CO" sz="1800" b="0" i="0" u="none" strike="noStrike" cap="none" dirty="0">
                <a:solidFill>
                  <a:schemeClr val="dk1"/>
                </a:solidFill>
                <a:latin typeface="Calibri"/>
                <a:ea typeface="Calibri"/>
                <a:cs typeface="Calibri"/>
                <a:sym typeface="Calibri"/>
              </a:rPr>
              <a:t> </a:t>
            </a:r>
            <a:r>
              <a:rPr lang="es-CO" sz="1800" b="0" i="0" u="none" strike="noStrike" cap="none" dirty="0" err="1">
                <a:solidFill>
                  <a:schemeClr val="dk1"/>
                </a:solidFill>
                <a:latin typeface="Calibri"/>
                <a:ea typeface="Calibri"/>
                <a:cs typeface="Calibri"/>
                <a:sym typeface="Calibri"/>
              </a:rPr>
              <a:t>collective</a:t>
            </a:r>
            <a:r>
              <a:rPr lang="es-CO" sz="1800" b="0" i="0" u="none" strike="noStrike" cap="none" dirty="0">
                <a:solidFill>
                  <a:schemeClr val="dk1"/>
                </a:solidFill>
                <a:latin typeface="Calibri"/>
                <a:ea typeface="Calibri"/>
                <a:cs typeface="Calibri"/>
                <a:sym typeface="Calibri"/>
              </a:rPr>
              <a:t> </a:t>
            </a:r>
            <a:r>
              <a:rPr lang="es-CO" sz="1800" b="0" i="0" u="none" strike="noStrike" cap="none" dirty="0" err="1">
                <a:solidFill>
                  <a:schemeClr val="dk1"/>
                </a:solidFill>
                <a:latin typeface="Calibri"/>
                <a:ea typeface="Calibri"/>
                <a:cs typeface="Calibri"/>
                <a:sym typeface="Calibri"/>
              </a:rPr>
              <a:t>processes</a:t>
            </a:r>
            <a:r>
              <a:rPr lang="es-CO" sz="1800" b="0" i="0" u="none" strike="noStrike" cap="none" dirty="0">
                <a:solidFill>
                  <a:schemeClr val="dk1"/>
                </a:solidFill>
                <a:latin typeface="Calibri"/>
                <a:ea typeface="Calibri"/>
                <a:cs typeface="Calibri"/>
                <a:sym typeface="Calibri"/>
              </a:rPr>
              <a:t>.</a:t>
            </a:r>
            <a:endParaRPr sz="1800" dirty="0"/>
          </a:p>
          <a:p>
            <a:pPr marL="342900" marR="0" lvl="0" indent="-342900" algn="just" rtl="0">
              <a:spcBef>
                <a:spcPts val="0"/>
              </a:spcBef>
              <a:spcAft>
                <a:spcPts val="0"/>
              </a:spcAft>
              <a:buClr>
                <a:schemeClr val="dk1"/>
              </a:buClr>
              <a:buSzPts val="2000"/>
              <a:buFont typeface="Arial"/>
              <a:buChar char="•"/>
            </a:pPr>
            <a:r>
              <a:rPr lang="es-CO" sz="1800" b="0" i="0" u="none" strike="noStrike" cap="none" dirty="0" err="1">
                <a:solidFill>
                  <a:schemeClr val="dk1"/>
                </a:solidFill>
                <a:latin typeface="Calibri"/>
                <a:ea typeface="Calibri"/>
                <a:cs typeface="Calibri"/>
                <a:sym typeface="Calibri"/>
              </a:rPr>
              <a:t>Potential</a:t>
            </a:r>
            <a:r>
              <a:rPr lang="es-CO" sz="1800" b="0" i="0" u="none" strike="noStrike" cap="none" dirty="0">
                <a:solidFill>
                  <a:schemeClr val="dk1"/>
                </a:solidFill>
                <a:latin typeface="Calibri"/>
                <a:ea typeface="Calibri"/>
                <a:cs typeface="Calibri"/>
                <a:sym typeface="Calibri"/>
              </a:rPr>
              <a:t> </a:t>
            </a:r>
            <a:r>
              <a:rPr lang="es-CO" sz="1800" b="0" i="0" u="none" strike="noStrike" cap="none" dirty="0" err="1">
                <a:solidFill>
                  <a:schemeClr val="dk1"/>
                </a:solidFill>
                <a:latin typeface="Calibri"/>
                <a:ea typeface="Calibri"/>
                <a:cs typeface="Calibri"/>
                <a:sym typeface="Calibri"/>
              </a:rPr>
              <a:t>partnerships</a:t>
            </a:r>
            <a:r>
              <a:rPr lang="es-CO" sz="1800" b="0" i="0" u="none" strike="noStrike" cap="none" dirty="0">
                <a:solidFill>
                  <a:schemeClr val="dk1"/>
                </a:solidFill>
                <a:latin typeface="Calibri"/>
                <a:ea typeface="Calibri"/>
                <a:cs typeface="Calibri"/>
                <a:sym typeface="Calibri"/>
              </a:rPr>
              <a:t> </a:t>
            </a:r>
            <a:r>
              <a:rPr lang="es-CO" sz="1800" b="0" i="0" u="none" strike="noStrike" cap="none" dirty="0" err="1">
                <a:solidFill>
                  <a:schemeClr val="dk1"/>
                </a:solidFill>
                <a:latin typeface="Calibri"/>
                <a:ea typeface="Calibri"/>
                <a:cs typeface="Calibri"/>
                <a:sym typeface="Calibri"/>
              </a:rPr>
              <a:t>with</a:t>
            </a:r>
            <a:r>
              <a:rPr lang="es-CO" sz="1800" b="0" i="0" u="none" strike="noStrike" cap="none" dirty="0">
                <a:solidFill>
                  <a:schemeClr val="dk1"/>
                </a:solidFill>
                <a:latin typeface="Calibri"/>
                <a:ea typeface="Calibri"/>
                <a:cs typeface="Calibri"/>
                <a:sym typeface="Calibri"/>
              </a:rPr>
              <a:t> </a:t>
            </a:r>
            <a:r>
              <a:rPr lang="es-CO" sz="1800" b="0" i="0" u="none" strike="noStrike" cap="none" dirty="0" err="1">
                <a:solidFill>
                  <a:schemeClr val="dk1"/>
                </a:solidFill>
                <a:latin typeface="Calibri"/>
                <a:ea typeface="Calibri"/>
                <a:cs typeface="Calibri"/>
                <a:sym typeface="Calibri"/>
              </a:rPr>
              <a:t>the</a:t>
            </a:r>
            <a:r>
              <a:rPr lang="es-CO" sz="1800" b="0" i="0" u="none" strike="noStrike" cap="none" dirty="0">
                <a:solidFill>
                  <a:schemeClr val="dk1"/>
                </a:solidFill>
                <a:latin typeface="Calibri"/>
                <a:ea typeface="Calibri"/>
                <a:cs typeface="Calibri"/>
                <a:sym typeface="Calibri"/>
              </a:rPr>
              <a:t> Antioquia </a:t>
            </a:r>
            <a:r>
              <a:rPr lang="es-CO" sz="1800" b="0" i="0" u="none" strike="noStrike" cap="none" dirty="0" err="1">
                <a:solidFill>
                  <a:schemeClr val="dk1"/>
                </a:solidFill>
                <a:latin typeface="Calibri"/>
                <a:ea typeface="Calibri"/>
                <a:cs typeface="Calibri"/>
                <a:sym typeface="Calibri"/>
              </a:rPr>
              <a:t>business</a:t>
            </a:r>
            <a:r>
              <a:rPr lang="es-CO" sz="1800" b="0" i="0" u="none" strike="noStrike" cap="none" dirty="0">
                <a:solidFill>
                  <a:schemeClr val="dk1"/>
                </a:solidFill>
                <a:latin typeface="Calibri"/>
                <a:ea typeface="Calibri"/>
                <a:cs typeface="Calibri"/>
                <a:sym typeface="Calibri"/>
              </a:rPr>
              <a:t> sector </a:t>
            </a:r>
            <a:r>
              <a:rPr lang="es-CO" sz="1800" b="0" i="0" u="none" strike="noStrike" cap="none" dirty="0" err="1">
                <a:solidFill>
                  <a:schemeClr val="dk1"/>
                </a:solidFill>
                <a:latin typeface="Calibri"/>
                <a:ea typeface="Calibri"/>
                <a:cs typeface="Calibri"/>
                <a:sym typeface="Calibri"/>
              </a:rPr>
              <a:t>through</a:t>
            </a:r>
            <a:r>
              <a:rPr lang="es-CO" sz="1800" b="0" i="0" u="none" strike="noStrike" cap="none" dirty="0">
                <a:solidFill>
                  <a:schemeClr val="dk1"/>
                </a:solidFill>
                <a:latin typeface="Calibri"/>
                <a:ea typeface="Calibri"/>
                <a:cs typeface="Calibri"/>
                <a:sym typeface="Calibri"/>
              </a:rPr>
              <a:t> </a:t>
            </a:r>
            <a:r>
              <a:rPr lang="es-CO" sz="1800" b="0" i="0" u="none" strike="noStrike" cap="none" dirty="0" err="1">
                <a:solidFill>
                  <a:schemeClr val="dk1"/>
                </a:solidFill>
                <a:latin typeface="Calibri"/>
                <a:ea typeface="Calibri"/>
                <a:cs typeface="Calibri"/>
                <a:sym typeface="Calibri"/>
              </a:rPr>
              <a:t>corporate</a:t>
            </a:r>
            <a:r>
              <a:rPr lang="es-CO" sz="1800" b="0" i="0" u="none" strike="noStrike" cap="none" dirty="0">
                <a:solidFill>
                  <a:schemeClr val="dk1"/>
                </a:solidFill>
                <a:latin typeface="Calibri"/>
                <a:ea typeface="Calibri"/>
                <a:cs typeface="Calibri"/>
                <a:sym typeface="Calibri"/>
              </a:rPr>
              <a:t> social </a:t>
            </a:r>
            <a:r>
              <a:rPr lang="es-CO" sz="1800" b="0" i="0" u="none" strike="noStrike" cap="none" dirty="0" err="1">
                <a:solidFill>
                  <a:schemeClr val="dk1"/>
                </a:solidFill>
                <a:latin typeface="Calibri"/>
                <a:ea typeface="Calibri"/>
                <a:cs typeface="Calibri"/>
                <a:sym typeface="Calibri"/>
              </a:rPr>
              <a:t>responsibility</a:t>
            </a:r>
            <a:r>
              <a:rPr lang="es-CO" sz="1800" b="0" i="0" u="none" strike="noStrike" cap="none" dirty="0">
                <a:solidFill>
                  <a:schemeClr val="dk1"/>
                </a:solidFill>
                <a:latin typeface="Calibri"/>
                <a:ea typeface="Calibri"/>
                <a:cs typeface="Calibri"/>
                <a:sym typeface="Calibri"/>
              </a:rPr>
              <a:t> </a:t>
            </a:r>
            <a:r>
              <a:rPr lang="es-CO" sz="1800" b="0" i="0" u="none" strike="noStrike" cap="none" dirty="0" err="1">
                <a:solidFill>
                  <a:schemeClr val="dk1"/>
                </a:solidFill>
                <a:latin typeface="Calibri"/>
                <a:ea typeface="Calibri"/>
                <a:cs typeface="Calibri"/>
                <a:sym typeface="Calibri"/>
              </a:rPr>
              <a:t>programs</a:t>
            </a:r>
            <a:r>
              <a:rPr lang="es-CO" sz="1800" b="0" i="0" u="none" strike="noStrike" cap="none" dirty="0">
                <a:solidFill>
                  <a:schemeClr val="dk1"/>
                </a:solidFill>
                <a:latin typeface="Calibri"/>
                <a:ea typeface="Calibri"/>
                <a:cs typeface="Calibri"/>
                <a:sym typeface="Calibri"/>
              </a:rPr>
              <a:t>.</a:t>
            </a:r>
            <a:endParaRPr sz="1800" dirty="0"/>
          </a:p>
          <a:p>
            <a:pPr marL="342900" marR="0" lvl="0" indent="-215900" algn="just" rtl="0">
              <a:spcBef>
                <a:spcPts val="0"/>
              </a:spcBef>
              <a:spcAft>
                <a:spcPts val="0"/>
              </a:spcAft>
              <a:buClr>
                <a:schemeClr val="dk1"/>
              </a:buClr>
              <a:buSzPts val="2000"/>
              <a:buFont typeface="Arial"/>
              <a:buNone/>
            </a:pPr>
            <a:endParaRPr sz="1800" b="1" i="0" u="none" strike="noStrike" cap="none" dirty="0">
              <a:solidFill>
                <a:schemeClr val="dk1"/>
              </a:solidFill>
              <a:latin typeface="Calibri"/>
              <a:ea typeface="Calibri"/>
              <a:cs typeface="Calibri"/>
              <a:sym typeface="Calibri"/>
            </a:endParaRPr>
          </a:p>
          <a:p>
            <a:pPr marL="0" marR="0" lvl="0" indent="0" algn="just" rtl="0">
              <a:spcBef>
                <a:spcPts val="0"/>
              </a:spcBef>
              <a:spcAft>
                <a:spcPts val="0"/>
              </a:spcAft>
              <a:buNone/>
            </a:pPr>
            <a:r>
              <a:rPr lang="es-CO" sz="1800" b="1" i="0" u="none" strike="noStrike" cap="none" dirty="0" err="1">
                <a:solidFill>
                  <a:schemeClr val="dk1"/>
                </a:solidFill>
                <a:latin typeface="Calibri"/>
                <a:ea typeface="Calibri"/>
                <a:cs typeface="Calibri"/>
                <a:sym typeface="Calibri"/>
              </a:rPr>
              <a:t>Area</a:t>
            </a:r>
            <a:r>
              <a:rPr lang="es-CO" sz="1800" b="1" i="0" u="none" strike="noStrike" cap="none" dirty="0">
                <a:solidFill>
                  <a:schemeClr val="dk1"/>
                </a:solidFill>
                <a:latin typeface="Calibri"/>
                <a:ea typeface="Calibri"/>
                <a:cs typeface="Calibri"/>
                <a:sym typeface="Calibri"/>
              </a:rPr>
              <a:t> </a:t>
            </a:r>
            <a:r>
              <a:rPr lang="es-CO" sz="1800" b="1" i="0" u="none" strike="noStrike" cap="none" dirty="0" err="1">
                <a:solidFill>
                  <a:schemeClr val="dk1"/>
                </a:solidFill>
                <a:latin typeface="Calibri"/>
                <a:ea typeface="Calibri"/>
                <a:cs typeface="Calibri"/>
                <a:sym typeface="Calibri"/>
              </a:rPr>
              <a:t>for</a:t>
            </a:r>
            <a:r>
              <a:rPr lang="es-CO" sz="1800" b="1" i="0" u="none" strike="noStrike" cap="none" dirty="0">
                <a:solidFill>
                  <a:schemeClr val="dk1"/>
                </a:solidFill>
                <a:latin typeface="Calibri"/>
                <a:ea typeface="Calibri"/>
                <a:cs typeface="Calibri"/>
                <a:sym typeface="Calibri"/>
              </a:rPr>
              <a:t> </a:t>
            </a:r>
            <a:r>
              <a:rPr lang="es-CO" sz="1800" b="1" i="0" u="none" strike="noStrike" cap="none" dirty="0" err="1">
                <a:solidFill>
                  <a:schemeClr val="dk1"/>
                </a:solidFill>
                <a:latin typeface="Calibri"/>
                <a:ea typeface="Calibri"/>
                <a:cs typeface="Calibri"/>
                <a:sym typeface="Calibri"/>
              </a:rPr>
              <a:t>Improvement</a:t>
            </a:r>
            <a:r>
              <a:rPr lang="es-CO" sz="1800" b="1" i="0" u="none" strike="noStrike" cap="none" dirty="0">
                <a:solidFill>
                  <a:schemeClr val="dk1"/>
                </a:solidFill>
                <a:latin typeface="Calibri"/>
                <a:ea typeface="Calibri"/>
                <a:cs typeface="Calibri"/>
                <a:sym typeface="Calibri"/>
              </a:rPr>
              <a:t>:</a:t>
            </a:r>
            <a:endParaRPr sz="1800" dirty="0"/>
          </a:p>
          <a:p>
            <a:pPr marL="342900" marR="0" lvl="0" indent="-342900" algn="just" rtl="0">
              <a:spcBef>
                <a:spcPts val="0"/>
              </a:spcBef>
              <a:spcAft>
                <a:spcPts val="0"/>
              </a:spcAft>
              <a:buClr>
                <a:schemeClr val="dk1"/>
              </a:buClr>
              <a:buSzPts val="2000"/>
              <a:buFont typeface="Arial"/>
              <a:buChar char="•"/>
            </a:pPr>
            <a:r>
              <a:rPr lang="es-CO" sz="1800" b="0" i="0" u="none" strike="noStrike" cap="none" dirty="0" err="1">
                <a:solidFill>
                  <a:schemeClr val="dk1"/>
                </a:solidFill>
                <a:latin typeface="Calibri"/>
                <a:ea typeface="Calibri"/>
                <a:cs typeface="Calibri"/>
                <a:sym typeface="Calibri"/>
              </a:rPr>
              <a:t>Fully</a:t>
            </a:r>
            <a:r>
              <a:rPr lang="es-CO" sz="1800" b="0" i="0" u="none" strike="noStrike" cap="none" dirty="0">
                <a:solidFill>
                  <a:schemeClr val="dk1"/>
                </a:solidFill>
                <a:latin typeface="Calibri"/>
                <a:ea typeface="Calibri"/>
                <a:cs typeface="Calibri"/>
                <a:sym typeface="Calibri"/>
              </a:rPr>
              <a:t> </a:t>
            </a:r>
            <a:r>
              <a:rPr lang="es-CO" sz="1800" b="0" i="0" u="none" strike="noStrike" cap="none" dirty="0" err="1">
                <a:solidFill>
                  <a:schemeClr val="dk1"/>
                </a:solidFill>
                <a:latin typeface="Calibri"/>
                <a:ea typeface="Calibri"/>
                <a:cs typeface="Calibri"/>
                <a:sym typeface="Calibri"/>
              </a:rPr>
              <a:t>implementing</a:t>
            </a:r>
            <a:r>
              <a:rPr lang="es-CO" sz="1800" b="0" i="0" u="none" strike="noStrike" cap="none" dirty="0">
                <a:solidFill>
                  <a:schemeClr val="dk1"/>
                </a:solidFill>
                <a:latin typeface="Calibri"/>
                <a:ea typeface="Calibri"/>
                <a:cs typeface="Calibri"/>
                <a:sym typeface="Calibri"/>
              </a:rPr>
              <a:t> </a:t>
            </a:r>
            <a:r>
              <a:rPr lang="es-CO" sz="1800" b="0" i="0" u="none" strike="noStrike" cap="none" dirty="0" err="1">
                <a:solidFill>
                  <a:schemeClr val="dk1"/>
                </a:solidFill>
                <a:latin typeface="Calibri"/>
                <a:ea typeface="Calibri"/>
                <a:cs typeface="Calibri"/>
                <a:sym typeface="Calibri"/>
              </a:rPr>
              <a:t>all</a:t>
            </a:r>
            <a:r>
              <a:rPr lang="es-CO" sz="1800" b="0" i="0" u="none" strike="noStrike" cap="none" dirty="0">
                <a:solidFill>
                  <a:schemeClr val="dk1"/>
                </a:solidFill>
                <a:latin typeface="Calibri"/>
                <a:ea typeface="Calibri"/>
                <a:cs typeface="Calibri"/>
                <a:sym typeface="Calibri"/>
              </a:rPr>
              <a:t> </a:t>
            </a:r>
            <a:r>
              <a:rPr lang="es-CO" sz="1800" b="0" i="0" u="none" strike="noStrike" cap="none" dirty="0" err="1">
                <a:solidFill>
                  <a:schemeClr val="dk1"/>
                </a:solidFill>
                <a:latin typeface="Calibri"/>
                <a:ea typeface="Calibri"/>
                <a:cs typeface="Calibri"/>
                <a:sym typeface="Calibri"/>
              </a:rPr>
              <a:t>components</a:t>
            </a:r>
            <a:r>
              <a:rPr lang="es-CO" sz="1800" b="0" i="0" u="none" strike="noStrike" cap="none" dirty="0">
                <a:solidFill>
                  <a:schemeClr val="dk1"/>
                </a:solidFill>
                <a:latin typeface="Calibri"/>
                <a:ea typeface="Calibri"/>
                <a:cs typeface="Calibri"/>
                <a:sym typeface="Calibri"/>
              </a:rPr>
              <a:t>—</a:t>
            </a:r>
            <a:r>
              <a:rPr lang="es-CO" sz="1800" b="0" i="0" u="none" strike="noStrike" cap="none" dirty="0" err="1">
                <a:solidFill>
                  <a:schemeClr val="dk1"/>
                </a:solidFill>
                <a:latin typeface="Calibri"/>
                <a:ea typeface="Calibri"/>
                <a:cs typeface="Calibri"/>
                <a:sym typeface="Calibri"/>
              </a:rPr>
              <a:t>especially</a:t>
            </a:r>
            <a:r>
              <a:rPr lang="es-CO" sz="1800" b="0" i="0" u="none" strike="noStrike" cap="none" dirty="0">
                <a:solidFill>
                  <a:schemeClr val="dk1"/>
                </a:solidFill>
                <a:latin typeface="Calibri"/>
                <a:ea typeface="Calibri"/>
                <a:cs typeface="Calibri"/>
                <a:sym typeface="Calibri"/>
              </a:rPr>
              <a:t> </a:t>
            </a:r>
            <a:r>
              <a:rPr lang="es-CO" sz="1800" b="0" i="0" u="none" strike="noStrike" cap="none" dirty="0" err="1">
                <a:solidFill>
                  <a:schemeClr val="dk1"/>
                </a:solidFill>
                <a:latin typeface="Calibri"/>
                <a:ea typeface="Calibri"/>
                <a:cs typeface="Calibri"/>
                <a:sym typeface="Calibri"/>
              </a:rPr>
              <a:t>infrastructure</a:t>
            </a:r>
            <a:r>
              <a:rPr lang="es-CO" sz="1800" b="0" i="0" u="none" strike="noStrike" cap="none" dirty="0">
                <a:solidFill>
                  <a:schemeClr val="dk1"/>
                </a:solidFill>
                <a:latin typeface="Calibri"/>
                <a:ea typeface="Calibri"/>
                <a:cs typeface="Calibri"/>
                <a:sym typeface="Calibri"/>
              </a:rPr>
              <a:t>—</a:t>
            </a:r>
            <a:r>
              <a:rPr lang="es-CO" sz="1800" b="0" i="0" u="none" strike="noStrike" cap="none" dirty="0" err="1">
                <a:solidFill>
                  <a:schemeClr val="dk1"/>
                </a:solidFill>
                <a:latin typeface="Calibri"/>
                <a:ea typeface="Calibri"/>
                <a:cs typeface="Calibri"/>
                <a:sym typeface="Calibri"/>
              </a:rPr>
              <a:t>requires</a:t>
            </a:r>
            <a:r>
              <a:rPr lang="es-CO" sz="1800" b="0" i="0" u="none" strike="noStrike" cap="none" dirty="0">
                <a:solidFill>
                  <a:schemeClr val="dk1"/>
                </a:solidFill>
                <a:latin typeface="Calibri"/>
                <a:ea typeface="Calibri"/>
                <a:cs typeface="Calibri"/>
                <a:sym typeface="Calibri"/>
              </a:rPr>
              <a:t> </a:t>
            </a:r>
            <a:r>
              <a:rPr lang="es-CO" sz="1800" b="0" i="0" u="none" strike="noStrike" cap="none" dirty="0" err="1">
                <a:solidFill>
                  <a:schemeClr val="dk1"/>
                </a:solidFill>
                <a:latin typeface="Calibri"/>
                <a:ea typeface="Calibri"/>
                <a:cs typeface="Calibri"/>
                <a:sym typeface="Calibri"/>
              </a:rPr>
              <a:t>significant</a:t>
            </a:r>
            <a:r>
              <a:rPr lang="es-CO" sz="1800" b="0" i="0" u="none" strike="noStrike" cap="none" dirty="0">
                <a:solidFill>
                  <a:schemeClr val="dk1"/>
                </a:solidFill>
                <a:latin typeface="Calibri"/>
                <a:ea typeface="Calibri"/>
                <a:cs typeface="Calibri"/>
                <a:sym typeface="Calibri"/>
              </a:rPr>
              <a:t> </a:t>
            </a:r>
            <a:r>
              <a:rPr lang="es-CO" sz="1800" b="0" i="0" u="none" strike="noStrike" cap="none" dirty="0" err="1">
                <a:solidFill>
                  <a:schemeClr val="dk1"/>
                </a:solidFill>
                <a:latin typeface="Calibri"/>
                <a:ea typeface="Calibri"/>
                <a:cs typeface="Calibri"/>
                <a:sym typeface="Calibri"/>
              </a:rPr>
              <a:t>financial</a:t>
            </a:r>
            <a:r>
              <a:rPr lang="es-CO" sz="1800" b="0" i="0" u="none" strike="noStrike" cap="none" dirty="0">
                <a:solidFill>
                  <a:schemeClr val="dk1"/>
                </a:solidFill>
                <a:latin typeface="Calibri"/>
                <a:ea typeface="Calibri"/>
                <a:cs typeface="Calibri"/>
                <a:sym typeface="Calibri"/>
              </a:rPr>
              <a:t> </a:t>
            </a:r>
            <a:r>
              <a:rPr lang="es-CO" sz="1800" b="0" i="0" u="none" strike="noStrike" cap="none" dirty="0" err="1">
                <a:solidFill>
                  <a:schemeClr val="dk1"/>
                </a:solidFill>
                <a:latin typeface="Calibri"/>
                <a:ea typeface="Calibri"/>
                <a:cs typeface="Calibri"/>
                <a:sym typeface="Calibri"/>
              </a:rPr>
              <a:t>resources</a:t>
            </a:r>
            <a:r>
              <a:rPr lang="es-CO" sz="1800" b="0" i="0" u="none" strike="noStrike" cap="none" dirty="0">
                <a:solidFill>
                  <a:schemeClr val="dk1"/>
                </a:solidFill>
                <a:latin typeface="Calibri"/>
                <a:ea typeface="Calibri"/>
                <a:cs typeface="Calibri"/>
                <a:sym typeface="Calibri"/>
              </a:rPr>
              <a:t>.</a:t>
            </a:r>
            <a:endParaRPr sz="1800" b="1" i="0" u="none" strike="noStrike" cap="none" dirty="0">
              <a:solidFill>
                <a:schemeClr val="dk1"/>
              </a:solidFill>
              <a:latin typeface="Calibri"/>
              <a:ea typeface="Calibri"/>
              <a:cs typeface="Calibri"/>
              <a:sym typeface="Calibri"/>
            </a:endParaRPr>
          </a:p>
        </p:txBody>
      </p:sp>
      <p:sp>
        <p:nvSpPr>
          <p:cNvPr id="4" name="Google Shape;104;p3">
            <a:extLst>
              <a:ext uri="{FF2B5EF4-FFF2-40B4-BE49-F238E27FC236}">
                <a16:creationId xmlns:a16="http://schemas.microsoft.com/office/drawing/2014/main" id="{8705F8AA-328D-05E2-A6AC-816AFE4E61FD}"/>
              </a:ext>
            </a:extLst>
          </p:cNvPr>
          <p:cNvSpPr txBox="1">
            <a:spLocks/>
          </p:cNvSpPr>
          <p:nvPr/>
        </p:nvSpPr>
        <p:spPr>
          <a:xfrm>
            <a:off x="838200" y="356715"/>
            <a:ext cx="10515600" cy="736768"/>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Clr>
                <a:srgbClr val="244E95"/>
              </a:buClr>
              <a:buSzPct val="100000"/>
              <a:buFont typeface="Candara"/>
              <a:buNone/>
            </a:pPr>
            <a:r>
              <a:rPr lang="en-US" sz="3200" b="1">
                <a:solidFill>
                  <a:srgbClr val="244E95"/>
                </a:solidFill>
                <a:latin typeface="Candara"/>
                <a:ea typeface="Candara"/>
                <a:cs typeface="Candara"/>
                <a:sym typeface="Candara"/>
              </a:rPr>
              <a:t>Strengths, Opportunities, and Lessons Learned</a:t>
            </a:r>
            <a:endParaRPr lang="en-US" sz="3200" dirty="0"/>
          </a:p>
        </p:txBody>
      </p:sp>
      <p:pic>
        <p:nvPicPr>
          <p:cNvPr id="3" name="Imagen 2">
            <a:extLst>
              <a:ext uri="{FF2B5EF4-FFF2-40B4-BE49-F238E27FC236}">
                <a16:creationId xmlns:a16="http://schemas.microsoft.com/office/drawing/2014/main" id="{2EFA2522-B706-8D37-8F42-73307CCB57E4}"/>
              </a:ext>
            </a:extLst>
          </p:cNvPr>
          <p:cNvPicPr>
            <a:picLocks noChangeAspect="1"/>
          </p:cNvPicPr>
          <p:nvPr/>
        </p:nvPicPr>
        <p:blipFill>
          <a:blip r:embed="rId5"/>
          <a:stretch>
            <a:fillRect/>
          </a:stretch>
        </p:blipFill>
        <p:spPr>
          <a:xfrm>
            <a:off x="7552292" y="1617708"/>
            <a:ext cx="4465842" cy="2360125"/>
          </a:xfrm>
          <a:prstGeom prst="rect">
            <a:avLst/>
          </a:prstGeom>
        </p:spPr>
      </p:pic>
      <p:pic>
        <p:nvPicPr>
          <p:cNvPr id="6" name="Imagen 5">
            <a:extLst>
              <a:ext uri="{FF2B5EF4-FFF2-40B4-BE49-F238E27FC236}">
                <a16:creationId xmlns:a16="http://schemas.microsoft.com/office/drawing/2014/main" id="{D0251C52-C0BF-6776-B55A-AE37B4B42578}"/>
              </a:ext>
            </a:extLst>
          </p:cNvPr>
          <p:cNvPicPr>
            <a:picLocks noChangeAspect="1"/>
          </p:cNvPicPr>
          <p:nvPr/>
        </p:nvPicPr>
        <p:blipFill>
          <a:blip r:embed="rId6"/>
          <a:stretch>
            <a:fillRect/>
          </a:stretch>
        </p:blipFill>
        <p:spPr>
          <a:xfrm>
            <a:off x="7854215" y="4262343"/>
            <a:ext cx="4005115" cy="236012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87"/>
        <p:cNvGrpSpPr/>
        <p:nvPr/>
      </p:nvGrpSpPr>
      <p:grpSpPr>
        <a:xfrm>
          <a:off x="0" y="0"/>
          <a:ext cx="0" cy="0"/>
          <a:chOff x="0" y="0"/>
          <a:chExt cx="0" cy="0"/>
        </a:xfrm>
      </p:grpSpPr>
      <p:sp>
        <p:nvSpPr>
          <p:cNvPr id="188" name="Google Shape;188;p14"/>
          <p:cNvSpPr txBox="1">
            <a:spLocks noGrp="1"/>
          </p:cNvSpPr>
          <p:nvPr>
            <p:ph type="title"/>
          </p:nvPr>
        </p:nvSpPr>
        <p:spPr>
          <a:xfrm>
            <a:off x="678426" y="543217"/>
            <a:ext cx="10785987" cy="73676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44E95"/>
              </a:buClr>
              <a:buSzPts val="4400"/>
              <a:buFont typeface="Candara"/>
              <a:buNone/>
            </a:pPr>
            <a:r>
              <a:rPr lang="es-ES" sz="3600" b="1" dirty="0">
                <a:solidFill>
                  <a:srgbClr val="244E95"/>
                </a:solidFill>
                <a:latin typeface="Candara"/>
                <a:ea typeface="Candara"/>
                <a:cs typeface="Candara"/>
                <a:sym typeface="Candara"/>
              </a:rPr>
              <a:t>“Audiencia de aporte de verdad y seguimiento al régimen de condicionalidad” (</a:t>
            </a:r>
            <a:r>
              <a:rPr lang="es-ES" sz="3600" b="1" dirty="0" err="1">
                <a:solidFill>
                  <a:srgbClr val="244E95"/>
                </a:solidFill>
                <a:latin typeface="Candara"/>
                <a:ea typeface="Candara"/>
                <a:cs typeface="Candara"/>
                <a:sym typeface="Candara"/>
              </a:rPr>
              <a:t>april</a:t>
            </a:r>
            <a:r>
              <a:rPr lang="es-ES" sz="3600" b="1" dirty="0">
                <a:solidFill>
                  <a:srgbClr val="244E95"/>
                </a:solidFill>
                <a:latin typeface="Candara"/>
                <a:ea typeface="Candara"/>
                <a:cs typeface="Candara"/>
                <a:sym typeface="Candara"/>
              </a:rPr>
              <a:t>, 2025)</a:t>
            </a:r>
            <a:br>
              <a:rPr lang="es-ES" sz="3600" b="1" dirty="0">
                <a:solidFill>
                  <a:srgbClr val="244E95"/>
                </a:solidFill>
                <a:latin typeface="Candara"/>
                <a:ea typeface="Candara"/>
                <a:cs typeface="Candara"/>
                <a:sym typeface="Candara"/>
              </a:rPr>
            </a:br>
            <a:r>
              <a:rPr lang="es-ES" sz="2300" b="1" dirty="0">
                <a:solidFill>
                  <a:srgbClr val="244E95"/>
                </a:solidFill>
                <a:latin typeface="Candara"/>
                <a:ea typeface="Candara"/>
                <a:cs typeface="Candara"/>
                <a:sym typeface="Candara"/>
              </a:rPr>
              <a:t>(</a:t>
            </a:r>
            <a:r>
              <a:rPr lang="en-US" sz="2300" b="1" dirty="0">
                <a:solidFill>
                  <a:srgbClr val="244E95"/>
                </a:solidFill>
                <a:latin typeface="Candara"/>
                <a:ea typeface="Candara"/>
                <a:cs typeface="Candara"/>
                <a:sym typeface="Candara"/>
              </a:rPr>
              <a:t>Hearing for Truth-Telling and Monitoring of the Conditionality Regime – April, 2025)</a:t>
            </a:r>
            <a:endParaRPr sz="2300" dirty="0"/>
          </a:p>
        </p:txBody>
      </p:sp>
      <p:pic>
        <p:nvPicPr>
          <p:cNvPr id="189" name="Google Shape;189;p14"/>
          <p:cNvPicPr preferRelativeResize="0"/>
          <p:nvPr/>
        </p:nvPicPr>
        <p:blipFill rotWithShape="1">
          <a:blip r:embed="rId4">
            <a:alphaModFix/>
          </a:blip>
          <a:srcRect/>
          <a:stretch/>
        </p:blipFill>
        <p:spPr>
          <a:xfrm>
            <a:off x="8764496" y="6370418"/>
            <a:ext cx="2589304" cy="305008"/>
          </a:xfrm>
          <a:prstGeom prst="rect">
            <a:avLst/>
          </a:prstGeom>
          <a:noFill/>
          <a:ln>
            <a:noFill/>
          </a:ln>
        </p:spPr>
      </p:pic>
      <p:sp>
        <p:nvSpPr>
          <p:cNvPr id="190" name="Google Shape;190;p14"/>
          <p:cNvSpPr txBox="1"/>
          <p:nvPr/>
        </p:nvSpPr>
        <p:spPr>
          <a:xfrm>
            <a:off x="838199" y="1617774"/>
            <a:ext cx="10515600" cy="286232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CO" sz="2000" b="1" i="0" u="none" strike="noStrike" cap="none" dirty="0" err="1">
                <a:solidFill>
                  <a:schemeClr val="dk1"/>
                </a:solidFill>
                <a:latin typeface="Calibri"/>
                <a:ea typeface="Calibri"/>
                <a:cs typeface="Calibri"/>
                <a:sym typeface="Calibri"/>
              </a:rPr>
              <a:t>During</a:t>
            </a:r>
            <a:r>
              <a:rPr lang="es-CO" sz="2000" b="1" i="0" u="none" strike="noStrike" cap="none" dirty="0">
                <a:solidFill>
                  <a:schemeClr val="dk1"/>
                </a:solidFill>
                <a:latin typeface="Calibri"/>
                <a:ea typeface="Calibri"/>
                <a:cs typeface="Calibri"/>
                <a:sym typeface="Calibri"/>
              </a:rPr>
              <a:t> </a:t>
            </a:r>
            <a:r>
              <a:rPr lang="es-CO" sz="2000" b="1" i="0" u="none" strike="noStrike" cap="none" dirty="0" err="1">
                <a:solidFill>
                  <a:schemeClr val="dk1"/>
                </a:solidFill>
                <a:latin typeface="Calibri"/>
                <a:ea typeface="Calibri"/>
                <a:cs typeface="Calibri"/>
                <a:sym typeface="Calibri"/>
              </a:rPr>
              <a:t>the</a:t>
            </a:r>
            <a:r>
              <a:rPr lang="es-CO" sz="2000" b="1" i="0" u="none" strike="noStrike" cap="none" dirty="0">
                <a:solidFill>
                  <a:schemeClr val="dk1"/>
                </a:solidFill>
                <a:latin typeface="Calibri"/>
                <a:ea typeface="Calibri"/>
                <a:cs typeface="Calibri"/>
                <a:sym typeface="Calibri"/>
              </a:rPr>
              <a:t> </a:t>
            </a:r>
            <a:r>
              <a:rPr lang="es-CO" sz="2000" b="1" i="0" u="none" strike="noStrike" cap="none" dirty="0" err="1">
                <a:solidFill>
                  <a:schemeClr val="dk1"/>
                </a:solidFill>
                <a:latin typeface="Calibri"/>
                <a:ea typeface="Calibri"/>
                <a:cs typeface="Calibri"/>
                <a:sym typeface="Calibri"/>
              </a:rPr>
              <a:t>hearing</a:t>
            </a:r>
            <a:r>
              <a:rPr lang="es-CO" sz="2000" b="1" i="0" u="none" strike="noStrike" cap="none" dirty="0">
                <a:solidFill>
                  <a:schemeClr val="dk1"/>
                </a:solidFill>
                <a:latin typeface="Calibri"/>
                <a:ea typeface="Calibri"/>
                <a:cs typeface="Calibri"/>
                <a:sym typeface="Calibri"/>
              </a:rPr>
              <a:t>, </a:t>
            </a:r>
            <a:r>
              <a:rPr lang="es-CO" sz="2000" b="1" i="0" u="none" strike="noStrike" cap="none" dirty="0" err="1">
                <a:solidFill>
                  <a:schemeClr val="dk1"/>
                </a:solidFill>
                <a:latin typeface="Calibri"/>
                <a:ea typeface="Calibri"/>
                <a:cs typeface="Calibri"/>
                <a:sym typeface="Calibri"/>
              </a:rPr>
              <a:t>four</a:t>
            </a:r>
            <a:r>
              <a:rPr lang="es-CO" sz="2000" b="1" i="0" u="none" strike="noStrike" cap="none" dirty="0">
                <a:solidFill>
                  <a:schemeClr val="dk1"/>
                </a:solidFill>
                <a:latin typeface="Calibri"/>
                <a:ea typeface="Calibri"/>
                <a:cs typeface="Calibri"/>
                <a:sym typeface="Calibri"/>
              </a:rPr>
              <a:t> </a:t>
            </a:r>
            <a:r>
              <a:rPr lang="es-CO" sz="2000" b="1" i="0" u="none" strike="noStrike" cap="none" dirty="0" err="1">
                <a:solidFill>
                  <a:schemeClr val="dk1"/>
                </a:solidFill>
                <a:latin typeface="Calibri"/>
                <a:ea typeface="Calibri"/>
                <a:cs typeface="Calibri"/>
                <a:sym typeface="Calibri"/>
              </a:rPr>
              <a:t>symbolic</a:t>
            </a:r>
            <a:r>
              <a:rPr lang="es-CO" sz="2000" b="1" i="0" u="none" strike="noStrike" cap="none" dirty="0">
                <a:solidFill>
                  <a:schemeClr val="dk1"/>
                </a:solidFill>
                <a:latin typeface="Calibri"/>
                <a:ea typeface="Calibri"/>
                <a:cs typeface="Calibri"/>
                <a:sym typeface="Calibri"/>
              </a:rPr>
              <a:t> </a:t>
            </a:r>
            <a:r>
              <a:rPr lang="es-CO" sz="2000" b="1" i="0" u="none" strike="noStrike" cap="none" dirty="0" err="1">
                <a:solidFill>
                  <a:schemeClr val="dk1"/>
                </a:solidFill>
                <a:latin typeface="Calibri"/>
                <a:ea typeface="Calibri"/>
                <a:cs typeface="Calibri"/>
                <a:sym typeface="Calibri"/>
              </a:rPr>
              <a:t>acts</a:t>
            </a:r>
            <a:r>
              <a:rPr lang="es-CO" sz="2000" b="1" i="0" u="none" strike="noStrike" cap="none" dirty="0">
                <a:solidFill>
                  <a:schemeClr val="dk1"/>
                </a:solidFill>
                <a:latin typeface="Calibri"/>
                <a:ea typeface="Calibri"/>
                <a:cs typeface="Calibri"/>
                <a:sym typeface="Calibri"/>
              </a:rPr>
              <a:t> </a:t>
            </a:r>
            <a:r>
              <a:rPr lang="es-CO" sz="2000" b="1" i="0" u="none" strike="noStrike" cap="none" dirty="0" err="1">
                <a:solidFill>
                  <a:schemeClr val="dk1"/>
                </a:solidFill>
                <a:latin typeface="Calibri"/>
                <a:ea typeface="Calibri"/>
                <a:cs typeface="Calibri"/>
                <a:sym typeface="Calibri"/>
              </a:rPr>
              <a:t>were</a:t>
            </a:r>
            <a:r>
              <a:rPr lang="es-CO" sz="2000" b="1" i="0" u="none" strike="noStrike" cap="none" dirty="0">
                <a:solidFill>
                  <a:schemeClr val="dk1"/>
                </a:solidFill>
                <a:latin typeface="Calibri"/>
                <a:ea typeface="Calibri"/>
                <a:cs typeface="Calibri"/>
                <a:sym typeface="Calibri"/>
              </a:rPr>
              <a:t> </a:t>
            </a:r>
            <a:r>
              <a:rPr lang="es-CO" sz="2000" b="1" i="0" u="none" strike="noStrike" cap="none" dirty="0" err="1">
                <a:solidFill>
                  <a:schemeClr val="dk1"/>
                </a:solidFill>
                <a:latin typeface="Calibri"/>
                <a:ea typeface="Calibri"/>
                <a:cs typeface="Calibri"/>
                <a:sym typeface="Calibri"/>
              </a:rPr>
              <a:t>carried</a:t>
            </a:r>
            <a:r>
              <a:rPr lang="es-CO" sz="2000" b="1" i="0" u="none" strike="noStrike" cap="none" dirty="0">
                <a:solidFill>
                  <a:schemeClr val="dk1"/>
                </a:solidFill>
                <a:latin typeface="Calibri"/>
                <a:ea typeface="Calibri"/>
                <a:cs typeface="Calibri"/>
                <a:sym typeface="Calibri"/>
              </a:rPr>
              <a:t> </a:t>
            </a:r>
            <a:r>
              <a:rPr lang="es-CO" sz="2000" b="1" i="0" u="none" strike="noStrike" cap="none" dirty="0" err="1">
                <a:solidFill>
                  <a:schemeClr val="dk1"/>
                </a:solidFill>
                <a:latin typeface="Calibri"/>
                <a:ea typeface="Calibri"/>
                <a:cs typeface="Calibri"/>
                <a:sym typeface="Calibri"/>
              </a:rPr>
              <a:t>out</a:t>
            </a:r>
            <a:r>
              <a:rPr lang="es-CO" sz="2000" b="1" i="0" u="none" strike="noStrike" cap="none" dirty="0">
                <a:solidFill>
                  <a:schemeClr val="dk1"/>
                </a:solidFill>
                <a:latin typeface="Calibri"/>
                <a:ea typeface="Calibri"/>
                <a:cs typeface="Calibri"/>
                <a:sym typeface="Calibri"/>
              </a:rPr>
              <a:t> as </a:t>
            </a:r>
            <a:r>
              <a:rPr lang="es-CO" sz="2000" b="1" i="0" u="none" strike="noStrike" cap="none" dirty="0" err="1">
                <a:solidFill>
                  <a:schemeClr val="dk1"/>
                </a:solidFill>
                <a:latin typeface="Calibri"/>
                <a:ea typeface="Calibri"/>
                <a:cs typeface="Calibri"/>
                <a:sym typeface="Calibri"/>
              </a:rPr>
              <a:t>part</a:t>
            </a:r>
            <a:r>
              <a:rPr lang="es-CO" sz="2000" b="1" i="0" u="none" strike="noStrike" cap="none" dirty="0">
                <a:solidFill>
                  <a:schemeClr val="dk1"/>
                </a:solidFill>
                <a:latin typeface="Calibri"/>
                <a:ea typeface="Calibri"/>
                <a:cs typeface="Calibri"/>
                <a:sym typeface="Calibri"/>
              </a:rPr>
              <a:t> </a:t>
            </a:r>
            <a:r>
              <a:rPr lang="es-CO" sz="2000" b="1" i="0" u="none" strike="noStrike" cap="none" dirty="0" err="1">
                <a:solidFill>
                  <a:schemeClr val="dk1"/>
                </a:solidFill>
                <a:latin typeface="Calibri"/>
                <a:ea typeface="Calibri"/>
                <a:cs typeface="Calibri"/>
                <a:sym typeface="Calibri"/>
              </a:rPr>
              <a:t>of</a:t>
            </a:r>
            <a:r>
              <a:rPr lang="es-CO" sz="2000" b="1" i="0" u="none" strike="noStrike" cap="none" dirty="0">
                <a:solidFill>
                  <a:schemeClr val="dk1"/>
                </a:solidFill>
                <a:latin typeface="Calibri"/>
                <a:ea typeface="Calibri"/>
                <a:cs typeface="Calibri"/>
                <a:sym typeface="Calibri"/>
              </a:rPr>
              <a:t> </a:t>
            </a:r>
            <a:r>
              <a:rPr lang="es-CO" sz="2000" b="1" i="0" u="none" strike="noStrike" cap="none" dirty="0" err="1">
                <a:solidFill>
                  <a:schemeClr val="dk1"/>
                </a:solidFill>
                <a:latin typeface="Calibri"/>
                <a:ea typeface="Calibri"/>
                <a:cs typeface="Calibri"/>
                <a:sym typeface="Calibri"/>
              </a:rPr>
              <a:t>the</a:t>
            </a:r>
            <a:r>
              <a:rPr lang="es-CO" sz="2000" b="1" i="0" u="none" strike="noStrike" cap="none" dirty="0">
                <a:solidFill>
                  <a:schemeClr val="dk1"/>
                </a:solidFill>
                <a:latin typeface="Calibri"/>
                <a:ea typeface="Calibri"/>
                <a:cs typeface="Calibri"/>
                <a:sym typeface="Calibri"/>
              </a:rPr>
              <a:t> </a:t>
            </a:r>
            <a:r>
              <a:rPr lang="es-CO" sz="2000" b="1" i="0" u="none" strike="noStrike" cap="none" dirty="0" err="1">
                <a:solidFill>
                  <a:schemeClr val="dk1"/>
                </a:solidFill>
                <a:latin typeface="Calibri"/>
                <a:ea typeface="Calibri"/>
                <a:cs typeface="Calibri"/>
                <a:sym typeface="Calibri"/>
              </a:rPr>
              <a:t>reparation</a:t>
            </a:r>
            <a:r>
              <a:rPr lang="es-CO" sz="2000" b="1" i="0" u="none" strike="noStrike" cap="none" dirty="0">
                <a:solidFill>
                  <a:schemeClr val="dk1"/>
                </a:solidFill>
                <a:latin typeface="Calibri"/>
                <a:ea typeface="Calibri"/>
                <a:cs typeface="Calibri"/>
                <a:sym typeface="Calibri"/>
              </a:rPr>
              <a:t> </a:t>
            </a:r>
            <a:r>
              <a:rPr lang="es-CO" sz="2000" b="1" i="0" u="none" strike="noStrike" cap="none" dirty="0" err="1">
                <a:solidFill>
                  <a:schemeClr val="dk1"/>
                </a:solidFill>
                <a:latin typeface="Calibri"/>
                <a:ea typeface="Calibri"/>
                <a:cs typeface="Calibri"/>
                <a:sym typeface="Calibri"/>
              </a:rPr>
              <a:t>process</a:t>
            </a:r>
            <a:r>
              <a:rPr lang="es-CO" sz="2000" b="1" i="0" u="none" strike="noStrike" cap="none" dirty="0">
                <a:solidFill>
                  <a:schemeClr val="dk1"/>
                </a:solidFill>
                <a:latin typeface="Calibri"/>
                <a:ea typeface="Calibri"/>
                <a:cs typeface="Calibri"/>
                <a:sym typeface="Calibri"/>
              </a:rPr>
              <a:t> </a:t>
            </a:r>
            <a:r>
              <a:rPr lang="es-CO" sz="2000" b="0" i="0" u="none" strike="noStrike" cap="none" dirty="0" err="1">
                <a:solidFill>
                  <a:schemeClr val="dk1"/>
                </a:solidFill>
                <a:latin typeface="Calibri"/>
                <a:ea typeface="Calibri"/>
                <a:cs typeface="Calibri"/>
                <a:sym typeface="Calibri"/>
              </a:rPr>
              <a:t>for</a:t>
            </a:r>
            <a:r>
              <a:rPr lang="es-CO" sz="2000" b="0" i="0" u="none" strike="noStrike" cap="none" dirty="0">
                <a:solidFill>
                  <a:schemeClr val="dk1"/>
                </a:solidFill>
                <a:latin typeface="Calibri"/>
                <a:ea typeface="Calibri"/>
                <a:cs typeface="Calibri"/>
                <a:sym typeface="Calibri"/>
              </a:rPr>
              <a:t> </a:t>
            </a:r>
            <a:r>
              <a:rPr lang="es-CO" sz="2000" b="0" i="0" u="none" strike="noStrike" cap="none" dirty="0" err="1">
                <a:solidFill>
                  <a:schemeClr val="dk1"/>
                </a:solidFill>
                <a:latin typeface="Calibri"/>
                <a:ea typeface="Calibri"/>
                <a:cs typeface="Calibri"/>
                <a:sym typeface="Calibri"/>
              </a:rPr>
              <a:t>participating</a:t>
            </a:r>
            <a:r>
              <a:rPr lang="es-CO" sz="2000" b="0" i="0" u="none" strike="noStrike" cap="none" dirty="0">
                <a:solidFill>
                  <a:schemeClr val="dk1"/>
                </a:solidFill>
                <a:latin typeface="Calibri"/>
                <a:ea typeface="Calibri"/>
                <a:cs typeface="Calibri"/>
                <a:sym typeface="Calibri"/>
              </a:rPr>
              <a:t> </a:t>
            </a:r>
            <a:r>
              <a:rPr lang="es-CO" sz="2000" b="0" i="0" u="none" strike="noStrike" cap="none" dirty="0" err="1">
                <a:solidFill>
                  <a:schemeClr val="dk1"/>
                </a:solidFill>
                <a:latin typeface="Calibri"/>
                <a:ea typeface="Calibri"/>
                <a:cs typeface="Calibri"/>
                <a:sym typeface="Calibri"/>
              </a:rPr>
              <a:t>victims</a:t>
            </a:r>
            <a:r>
              <a:rPr lang="es-CO" sz="2000" b="0" i="0" u="none" strike="noStrike" cap="none" dirty="0">
                <a:solidFill>
                  <a:schemeClr val="dk1"/>
                </a:solidFill>
                <a:latin typeface="Calibri"/>
                <a:ea typeface="Calibri"/>
                <a:cs typeface="Calibri"/>
                <a:sym typeface="Calibri"/>
              </a:rPr>
              <a:t>. </a:t>
            </a:r>
            <a:r>
              <a:rPr lang="es-CO" sz="2000" b="0" i="0" u="none" strike="noStrike" cap="none" dirty="0" err="1">
                <a:solidFill>
                  <a:schemeClr val="dk1"/>
                </a:solidFill>
                <a:latin typeface="Calibri"/>
                <a:ea typeface="Calibri"/>
                <a:cs typeface="Calibri"/>
                <a:sym typeface="Calibri"/>
              </a:rPr>
              <a:t>One</a:t>
            </a:r>
            <a:r>
              <a:rPr lang="es-CO" sz="2000" b="0" i="0" u="none" strike="noStrike" cap="none" dirty="0">
                <a:solidFill>
                  <a:schemeClr val="dk1"/>
                </a:solidFill>
                <a:latin typeface="Calibri"/>
                <a:ea typeface="Calibri"/>
                <a:cs typeface="Calibri"/>
                <a:sym typeface="Calibri"/>
              </a:rPr>
              <a:t> </a:t>
            </a:r>
            <a:r>
              <a:rPr lang="es-CO" sz="2000" b="0" i="0" u="none" strike="noStrike" cap="none" dirty="0" err="1">
                <a:solidFill>
                  <a:schemeClr val="dk1"/>
                </a:solidFill>
                <a:latin typeface="Calibri"/>
                <a:ea typeface="Calibri"/>
                <a:cs typeface="Calibri"/>
                <a:sym typeface="Calibri"/>
              </a:rPr>
              <a:t>family</a:t>
            </a:r>
            <a:r>
              <a:rPr lang="es-CO" sz="2000" b="0" i="0" u="none" strike="noStrike" cap="none" dirty="0">
                <a:solidFill>
                  <a:schemeClr val="dk1"/>
                </a:solidFill>
                <a:latin typeface="Calibri"/>
                <a:ea typeface="Calibri"/>
                <a:cs typeface="Calibri"/>
                <a:sym typeface="Calibri"/>
              </a:rPr>
              <a:t> </a:t>
            </a:r>
            <a:r>
              <a:rPr lang="es-CO" sz="2000" b="0" i="0" u="none" strike="noStrike" cap="none" dirty="0" err="1">
                <a:solidFill>
                  <a:schemeClr val="dk1"/>
                </a:solidFill>
                <a:latin typeface="Calibri"/>
                <a:ea typeface="Calibri"/>
                <a:cs typeface="Calibri"/>
                <a:sym typeface="Calibri"/>
              </a:rPr>
              <a:t>member</a:t>
            </a:r>
            <a:r>
              <a:rPr lang="es-CO" sz="2000" b="0" i="0" u="none" strike="noStrike" cap="none" dirty="0">
                <a:solidFill>
                  <a:schemeClr val="dk1"/>
                </a:solidFill>
                <a:latin typeface="Calibri"/>
                <a:ea typeface="Calibri"/>
                <a:cs typeface="Calibri"/>
                <a:sym typeface="Calibri"/>
              </a:rPr>
              <a:t> </a:t>
            </a:r>
            <a:r>
              <a:rPr lang="es-CO" sz="2000" b="0" i="0" u="none" strike="noStrike" cap="none" dirty="0" err="1">
                <a:solidFill>
                  <a:schemeClr val="dk1"/>
                </a:solidFill>
                <a:latin typeface="Calibri"/>
                <a:ea typeface="Calibri"/>
                <a:cs typeface="Calibri"/>
                <a:sym typeface="Calibri"/>
              </a:rPr>
              <a:t>asked</a:t>
            </a:r>
            <a:r>
              <a:rPr lang="es-CO" sz="2000" b="0" i="0" u="none" strike="noStrike" cap="none" dirty="0">
                <a:solidFill>
                  <a:schemeClr val="dk1"/>
                </a:solidFill>
                <a:latin typeface="Calibri"/>
                <a:ea typeface="Calibri"/>
                <a:cs typeface="Calibri"/>
                <a:sym typeface="Calibri"/>
              </a:rPr>
              <a:t> </a:t>
            </a:r>
            <a:r>
              <a:rPr lang="es-CO" sz="2000" b="0" i="0" u="none" strike="noStrike" cap="none" dirty="0" err="1">
                <a:solidFill>
                  <a:schemeClr val="dk1"/>
                </a:solidFill>
                <a:latin typeface="Calibri"/>
                <a:ea typeface="Calibri"/>
                <a:cs typeface="Calibri"/>
                <a:sym typeface="Calibri"/>
              </a:rPr>
              <a:t>three</a:t>
            </a:r>
            <a:r>
              <a:rPr lang="es-CO" sz="2000" b="0" i="0" u="none" strike="noStrike" cap="none" dirty="0">
                <a:solidFill>
                  <a:schemeClr val="dk1"/>
                </a:solidFill>
                <a:latin typeface="Calibri"/>
                <a:ea typeface="Calibri"/>
                <a:cs typeface="Calibri"/>
                <a:sym typeface="Calibri"/>
              </a:rPr>
              <a:t> </a:t>
            </a:r>
            <a:r>
              <a:rPr lang="es-CO" sz="2000" b="0" i="0" u="none" strike="noStrike" cap="none" dirty="0" err="1">
                <a:solidFill>
                  <a:schemeClr val="dk1"/>
                </a:solidFill>
                <a:latin typeface="Calibri"/>
                <a:ea typeface="Calibri"/>
                <a:cs typeface="Calibri"/>
                <a:sym typeface="Calibri"/>
              </a:rPr>
              <a:t>participants</a:t>
            </a:r>
            <a:r>
              <a:rPr lang="es-CO" sz="2000" b="0" i="0" u="none" strike="noStrike" cap="none" dirty="0">
                <a:solidFill>
                  <a:schemeClr val="dk1"/>
                </a:solidFill>
                <a:latin typeface="Calibri"/>
                <a:ea typeface="Calibri"/>
                <a:cs typeface="Calibri"/>
                <a:sym typeface="Calibri"/>
              </a:rPr>
              <a:t>—</a:t>
            </a:r>
            <a:r>
              <a:rPr lang="es-CO" sz="2000" b="0" i="0" u="none" strike="noStrike" cap="none" dirty="0" err="1">
                <a:solidFill>
                  <a:schemeClr val="dk1"/>
                </a:solidFill>
                <a:latin typeface="Calibri"/>
                <a:ea typeface="Calibri"/>
                <a:cs typeface="Calibri"/>
                <a:sym typeface="Calibri"/>
              </a:rPr>
              <a:t>those</a:t>
            </a:r>
            <a:r>
              <a:rPr lang="es-CO" sz="2000" b="0" i="0" u="none" strike="noStrike" cap="none" dirty="0">
                <a:solidFill>
                  <a:schemeClr val="dk1"/>
                </a:solidFill>
                <a:latin typeface="Calibri"/>
                <a:ea typeface="Calibri"/>
                <a:cs typeface="Calibri"/>
                <a:sym typeface="Calibri"/>
              </a:rPr>
              <a:t> </a:t>
            </a:r>
            <a:r>
              <a:rPr lang="es-CO" sz="2000" b="0" i="0" u="none" strike="noStrike" cap="none" dirty="0" err="1">
                <a:solidFill>
                  <a:schemeClr val="dk1"/>
                </a:solidFill>
                <a:latin typeface="Calibri"/>
                <a:ea typeface="Calibri"/>
                <a:cs typeface="Calibri"/>
                <a:sym typeface="Calibri"/>
              </a:rPr>
              <a:t>directly</a:t>
            </a:r>
            <a:r>
              <a:rPr lang="es-CO" sz="2000" b="0" i="0" u="none" strike="noStrike" cap="none" dirty="0">
                <a:solidFill>
                  <a:schemeClr val="dk1"/>
                </a:solidFill>
                <a:latin typeface="Calibri"/>
                <a:ea typeface="Calibri"/>
                <a:cs typeface="Calibri"/>
                <a:sym typeface="Calibri"/>
              </a:rPr>
              <a:t> </a:t>
            </a:r>
            <a:r>
              <a:rPr lang="es-CO" sz="2000" b="0" i="0" u="none" strike="noStrike" cap="none" dirty="0" err="1">
                <a:solidFill>
                  <a:schemeClr val="dk1"/>
                </a:solidFill>
                <a:latin typeface="Calibri"/>
                <a:ea typeface="Calibri"/>
                <a:cs typeface="Calibri"/>
                <a:sym typeface="Calibri"/>
              </a:rPr>
              <a:t>involved</a:t>
            </a:r>
            <a:r>
              <a:rPr lang="es-CO" sz="2000" b="0" i="0" u="none" strike="noStrike" cap="none" dirty="0">
                <a:solidFill>
                  <a:schemeClr val="dk1"/>
                </a:solidFill>
                <a:latin typeface="Calibri"/>
                <a:ea typeface="Calibri"/>
                <a:cs typeface="Calibri"/>
                <a:sym typeface="Calibri"/>
              </a:rPr>
              <a:t> in </a:t>
            </a:r>
            <a:r>
              <a:rPr lang="es-CO" sz="2000" b="0" i="0" u="none" strike="noStrike" cap="none" dirty="0" err="1">
                <a:solidFill>
                  <a:schemeClr val="dk1"/>
                </a:solidFill>
                <a:latin typeface="Calibri"/>
                <a:ea typeface="Calibri"/>
                <a:cs typeface="Calibri"/>
                <a:sym typeface="Calibri"/>
              </a:rPr>
              <a:t>the</a:t>
            </a:r>
            <a:r>
              <a:rPr lang="es-CO" sz="2000" b="0" i="0" u="none" strike="noStrike" cap="none" dirty="0">
                <a:solidFill>
                  <a:schemeClr val="dk1"/>
                </a:solidFill>
                <a:latin typeface="Calibri"/>
                <a:ea typeface="Calibri"/>
                <a:cs typeface="Calibri"/>
                <a:sym typeface="Calibri"/>
              </a:rPr>
              <a:t> </a:t>
            </a:r>
            <a:r>
              <a:rPr lang="es-CO" sz="2000" b="0" i="0" u="none" strike="noStrike" cap="none" dirty="0" err="1">
                <a:solidFill>
                  <a:schemeClr val="dk1"/>
                </a:solidFill>
                <a:latin typeface="Calibri"/>
                <a:ea typeface="Calibri"/>
                <a:cs typeface="Calibri"/>
                <a:sym typeface="Calibri"/>
              </a:rPr>
              <a:t>murders</a:t>
            </a:r>
            <a:r>
              <a:rPr lang="es-CO" sz="2000" b="0" i="0" u="none" strike="noStrike" cap="none" dirty="0">
                <a:solidFill>
                  <a:schemeClr val="dk1"/>
                </a:solidFill>
                <a:latin typeface="Calibri"/>
                <a:ea typeface="Calibri"/>
                <a:cs typeface="Calibri"/>
                <a:sym typeface="Calibri"/>
              </a:rPr>
              <a:t> </a:t>
            </a:r>
            <a:r>
              <a:rPr lang="es-CO" sz="2000" b="0" i="0" u="none" strike="noStrike" cap="none" dirty="0" err="1">
                <a:solidFill>
                  <a:schemeClr val="dk1"/>
                </a:solidFill>
                <a:latin typeface="Calibri"/>
                <a:ea typeface="Calibri"/>
                <a:cs typeface="Calibri"/>
                <a:sym typeface="Calibri"/>
              </a:rPr>
              <a:t>of</a:t>
            </a:r>
            <a:r>
              <a:rPr lang="es-CO" sz="2000" b="0" i="0" u="none" strike="noStrike" cap="none" dirty="0">
                <a:solidFill>
                  <a:schemeClr val="dk1"/>
                </a:solidFill>
                <a:latin typeface="Calibri"/>
                <a:ea typeface="Calibri"/>
                <a:cs typeface="Calibri"/>
                <a:sym typeface="Calibri"/>
              </a:rPr>
              <a:t> </a:t>
            </a:r>
            <a:r>
              <a:rPr lang="es-CO" sz="2000" b="0" i="0" u="none" strike="noStrike" cap="none" dirty="0" err="1">
                <a:solidFill>
                  <a:schemeClr val="dk1"/>
                </a:solidFill>
                <a:latin typeface="Calibri"/>
                <a:ea typeface="Calibri"/>
                <a:cs typeface="Calibri"/>
                <a:sym typeface="Calibri"/>
              </a:rPr>
              <a:t>her</a:t>
            </a:r>
            <a:r>
              <a:rPr lang="es-CO" sz="2000" b="0" i="0" u="none" strike="noStrike" cap="none" dirty="0">
                <a:solidFill>
                  <a:schemeClr val="dk1"/>
                </a:solidFill>
                <a:latin typeface="Calibri"/>
                <a:ea typeface="Calibri"/>
                <a:cs typeface="Calibri"/>
                <a:sym typeface="Calibri"/>
              </a:rPr>
              <a:t> </a:t>
            </a:r>
            <a:r>
              <a:rPr lang="es-CO" sz="2000" b="0" i="0" u="none" strike="noStrike" cap="none" dirty="0" err="1">
                <a:solidFill>
                  <a:schemeClr val="dk1"/>
                </a:solidFill>
                <a:latin typeface="Calibri"/>
                <a:ea typeface="Calibri"/>
                <a:cs typeface="Calibri"/>
                <a:sym typeface="Calibri"/>
              </a:rPr>
              <a:t>loved</a:t>
            </a:r>
            <a:r>
              <a:rPr lang="es-CO" sz="2000" b="0" i="0" u="none" strike="noStrike" cap="none" dirty="0">
                <a:solidFill>
                  <a:schemeClr val="dk1"/>
                </a:solidFill>
                <a:latin typeface="Calibri"/>
                <a:ea typeface="Calibri"/>
                <a:cs typeface="Calibri"/>
                <a:sym typeface="Calibri"/>
              </a:rPr>
              <a:t> </a:t>
            </a:r>
            <a:r>
              <a:rPr lang="es-CO" sz="2000" b="0" i="0" u="none" strike="noStrike" cap="none" dirty="0" err="1">
                <a:solidFill>
                  <a:schemeClr val="dk1"/>
                </a:solidFill>
                <a:latin typeface="Calibri"/>
                <a:ea typeface="Calibri"/>
                <a:cs typeface="Calibri"/>
                <a:sym typeface="Calibri"/>
              </a:rPr>
              <a:t>ones</a:t>
            </a:r>
            <a:r>
              <a:rPr lang="es-CO" sz="2000" b="0" i="0" u="none" strike="noStrike" cap="none" dirty="0">
                <a:solidFill>
                  <a:schemeClr val="dk1"/>
                </a:solidFill>
                <a:latin typeface="Calibri"/>
                <a:ea typeface="Calibri"/>
                <a:cs typeface="Calibri"/>
                <a:sym typeface="Calibri"/>
              </a:rPr>
              <a:t>—</a:t>
            </a:r>
            <a:r>
              <a:rPr lang="es-CO" sz="2000" b="0" i="0" u="none" strike="noStrike" cap="none" dirty="0" err="1">
                <a:solidFill>
                  <a:schemeClr val="dk1"/>
                </a:solidFill>
                <a:latin typeface="Calibri"/>
                <a:ea typeface="Calibri"/>
                <a:cs typeface="Calibri"/>
                <a:sym typeface="Calibri"/>
              </a:rPr>
              <a:t>to</a:t>
            </a:r>
            <a:r>
              <a:rPr lang="es-CO" sz="2000" b="0" i="0" u="none" strike="noStrike" cap="none" dirty="0">
                <a:solidFill>
                  <a:schemeClr val="dk1"/>
                </a:solidFill>
                <a:latin typeface="Calibri"/>
                <a:ea typeface="Calibri"/>
                <a:cs typeface="Calibri"/>
                <a:sym typeface="Calibri"/>
              </a:rPr>
              <a:t> </a:t>
            </a:r>
            <a:r>
              <a:rPr lang="es-CO" sz="2000" b="0" i="0" u="none" strike="noStrike" cap="none" dirty="0" err="1">
                <a:solidFill>
                  <a:schemeClr val="dk1"/>
                </a:solidFill>
                <a:latin typeface="Calibri"/>
                <a:ea typeface="Calibri"/>
                <a:cs typeface="Calibri"/>
                <a:sym typeface="Calibri"/>
              </a:rPr>
              <a:t>read</a:t>
            </a:r>
            <a:r>
              <a:rPr lang="es-CO" sz="2000" b="0" i="0" u="none" strike="noStrike" cap="none" dirty="0">
                <a:solidFill>
                  <a:schemeClr val="dk1"/>
                </a:solidFill>
                <a:latin typeface="Calibri"/>
                <a:ea typeface="Calibri"/>
                <a:cs typeface="Calibri"/>
                <a:sym typeface="Calibri"/>
              </a:rPr>
              <a:t> a </a:t>
            </a:r>
            <a:r>
              <a:rPr lang="es-CO" sz="2000" b="0" i="0" u="none" strike="noStrike" cap="none" dirty="0" err="1">
                <a:solidFill>
                  <a:schemeClr val="dk1"/>
                </a:solidFill>
                <a:latin typeface="Calibri"/>
                <a:ea typeface="Calibri"/>
                <a:cs typeface="Calibri"/>
                <a:sym typeface="Calibri"/>
              </a:rPr>
              <a:t>letter</a:t>
            </a:r>
            <a:r>
              <a:rPr lang="es-CO" sz="2000" b="0" i="0" u="none" strike="noStrike" cap="none" dirty="0">
                <a:solidFill>
                  <a:schemeClr val="dk1"/>
                </a:solidFill>
                <a:latin typeface="Calibri"/>
                <a:ea typeface="Calibri"/>
                <a:cs typeface="Calibri"/>
                <a:sym typeface="Calibri"/>
              </a:rPr>
              <a:t> </a:t>
            </a:r>
            <a:r>
              <a:rPr lang="es-CO" sz="2000" b="0" i="0" u="none" strike="noStrike" cap="none" dirty="0" err="1">
                <a:solidFill>
                  <a:schemeClr val="dk1"/>
                </a:solidFill>
                <a:latin typeface="Calibri"/>
                <a:ea typeface="Calibri"/>
                <a:cs typeface="Calibri"/>
                <a:sym typeface="Calibri"/>
              </a:rPr>
              <a:t>she</a:t>
            </a:r>
            <a:r>
              <a:rPr lang="es-CO" sz="2000" b="0" i="0" u="none" strike="noStrike" cap="none" dirty="0">
                <a:solidFill>
                  <a:schemeClr val="dk1"/>
                </a:solidFill>
                <a:latin typeface="Calibri"/>
                <a:ea typeface="Calibri"/>
                <a:cs typeface="Calibri"/>
                <a:sym typeface="Calibri"/>
              </a:rPr>
              <a:t> </a:t>
            </a:r>
            <a:r>
              <a:rPr lang="es-CO" sz="2000" b="0" i="0" u="none" strike="noStrike" cap="none" dirty="0" err="1">
                <a:solidFill>
                  <a:schemeClr val="dk1"/>
                </a:solidFill>
                <a:latin typeface="Calibri"/>
                <a:ea typeface="Calibri"/>
                <a:cs typeface="Calibri"/>
                <a:sym typeface="Calibri"/>
              </a:rPr>
              <a:t>had</a:t>
            </a:r>
            <a:r>
              <a:rPr lang="es-CO" sz="2000" b="0" i="0" u="none" strike="noStrike" cap="none" dirty="0">
                <a:solidFill>
                  <a:schemeClr val="dk1"/>
                </a:solidFill>
                <a:latin typeface="Calibri"/>
                <a:ea typeface="Calibri"/>
                <a:cs typeface="Calibri"/>
                <a:sym typeface="Calibri"/>
              </a:rPr>
              <a:t> </a:t>
            </a:r>
            <a:r>
              <a:rPr lang="es-CO" sz="2000" b="0" i="0" u="none" strike="noStrike" cap="none" dirty="0" err="1">
                <a:solidFill>
                  <a:schemeClr val="dk1"/>
                </a:solidFill>
                <a:latin typeface="Calibri"/>
                <a:ea typeface="Calibri"/>
                <a:cs typeface="Calibri"/>
                <a:sym typeface="Calibri"/>
              </a:rPr>
              <a:t>written</a:t>
            </a:r>
            <a:r>
              <a:rPr lang="es-CO" sz="2000" b="0" i="0" u="none" strike="noStrike" cap="none" dirty="0">
                <a:solidFill>
                  <a:schemeClr val="dk1"/>
                </a:solidFill>
                <a:latin typeface="Calibri"/>
                <a:ea typeface="Calibri"/>
                <a:cs typeface="Calibri"/>
                <a:sym typeface="Calibri"/>
              </a:rPr>
              <a:t> </a:t>
            </a:r>
            <a:r>
              <a:rPr lang="es-CO" sz="2000" b="0" i="0" u="none" strike="noStrike" cap="none" dirty="0" err="1">
                <a:solidFill>
                  <a:schemeClr val="dk1"/>
                </a:solidFill>
                <a:latin typeface="Calibri"/>
                <a:ea typeface="Calibri"/>
                <a:cs typeface="Calibri"/>
                <a:sym typeface="Calibri"/>
              </a:rPr>
              <a:t>describing</a:t>
            </a:r>
            <a:r>
              <a:rPr lang="es-CO" sz="2000" b="0" i="0" u="none" strike="noStrike" cap="none" dirty="0">
                <a:solidFill>
                  <a:schemeClr val="dk1"/>
                </a:solidFill>
                <a:latin typeface="Calibri"/>
                <a:ea typeface="Calibri"/>
                <a:cs typeface="Calibri"/>
                <a:sym typeface="Calibri"/>
              </a:rPr>
              <a:t> </a:t>
            </a:r>
            <a:r>
              <a:rPr lang="es-CO" sz="2000" b="0" i="0" u="none" strike="noStrike" cap="none" dirty="0" err="1">
                <a:solidFill>
                  <a:schemeClr val="dk1"/>
                </a:solidFill>
                <a:latin typeface="Calibri"/>
                <a:ea typeface="Calibri"/>
                <a:cs typeface="Calibri"/>
                <a:sym typeface="Calibri"/>
              </a:rPr>
              <a:t>who</a:t>
            </a:r>
            <a:r>
              <a:rPr lang="es-CO" sz="2000" b="0" i="0" u="none" strike="noStrike" cap="none" dirty="0">
                <a:solidFill>
                  <a:schemeClr val="dk1"/>
                </a:solidFill>
                <a:latin typeface="Calibri"/>
                <a:ea typeface="Calibri"/>
                <a:cs typeface="Calibri"/>
                <a:sym typeface="Calibri"/>
              </a:rPr>
              <a:t> </a:t>
            </a:r>
            <a:r>
              <a:rPr lang="es-CO" sz="2000" b="0" i="0" u="none" strike="noStrike" cap="none" dirty="0" err="1">
                <a:solidFill>
                  <a:schemeClr val="dk1"/>
                </a:solidFill>
                <a:latin typeface="Calibri"/>
                <a:ea typeface="Calibri"/>
                <a:cs typeface="Calibri"/>
                <a:sym typeface="Calibri"/>
              </a:rPr>
              <a:t>her</a:t>
            </a:r>
            <a:r>
              <a:rPr lang="es-CO" sz="2000" b="0" i="0" u="none" strike="noStrike" cap="none" dirty="0">
                <a:solidFill>
                  <a:schemeClr val="dk1"/>
                </a:solidFill>
                <a:latin typeface="Calibri"/>
                <a:ea typeface="Calibri"/>
                <a:cs typeface="Calibri"/>
                <a:sym typeface="Calibri"/>
              </a:rPr>
              <a:t> relatives </a:t>
            </a:r>
            <a:r>
              <a:rPr lang="es-CO" sz="2000" b="0" i="0" u="none" strike="noStrike" cap="none" dirty="0" err="1">
                <a:solidFill>
                  <a:schemeClr val="dk1"/>
                </a:solidFill>
                <a:latin typeface="Calibri"/>
                <a:ea typeface="Calibri"/>
                <a:cs typeface="Calibri"/>
                <a:sym typeface="Calibri"/>
              </a:rPr>
              <a:t>were</a:t>
            </a:r>
            <a:r>
              <a:rPr lang="es-CO" sz="2000" b="0" i="0" u="none" strike="noStrike" cap="none" dirty="0">
                <a:solidFill>
                  <a:schemeClr val="dk1"/>
                </a:solidFill>
                <a:latin typeface="Calibri"/>
                <a:ea typeface="Calibri"/>
                <a:cs typeface="Calibri"/>
                <a:sym typeface="Calibri"/>
              </a:rPr>
              <a:t>. </a:t>
            </a:r>
            <a:r>
              <a:rPr lang="es-CO" sz="2000" b="0" i="0" u="none" strike="noStrike" cap="none" dirty="0" err="1">
                <a:solidFill>
                  <a:schemeClr val="dk1"/>
                </a:solidFill>
                <a:latin typeface="Calibri"/>
                <a:ea typeface="Calibri"/>
                <a:cs typeface="Calibri"/>
                <a:sym typeface="Calibri"/>
              </a:rPr>
              <a:t>She</a:t>
            </a:r>
            <a:r>
              <a:rPr lang="es-CO" sz="2000" b="0" i="0" u="none" strike="noStrike" cap="none" dirty="0">
                <a:solidFill>
                  <a:schemeClr val="dk1"/>
                </a:solidFill>
                <a:latin typeface="Calibri"/>
                <a:ea typeface="Calibri"/>
                <a:cs typeface="Calibri"/>
                <a:sym typeface="Calibri"/>
              </a:rPr>
              <a:t> </a:t>
            </a:r>
            <a:r>
              <a:rPr lang="es-CO" sz="2000" b="0" i="0" u="none" strike="noStrike" cap="none" dirty="0" err="1">
                <a:solidFill>
                  <a:schemeClr val="dk1"/>
                </a:solidFill>
                <a:latin typeface="Calibri"/>
                <a:ea typeface="Calibri"/>
                <a:cs typeface="Calibri"/>
                <a:sym typeface="Calibri"/>
              </a:rPr>
              <a:t>also</a:t>
            </a:r>
            <a:r>
              <a:rPr lang="es-CO" sz="2000" b="0" i="0" u="none" strike="noStrike" cap="none" dirty="0">
                <a:solidFill>
                  <a:schemeClr val="dk1"/>
                </a:solidFill>
                <a:latin typeface="Calibri"/>
                <a:ea typeface="Calibri"/>
                <a:cs typeface="Calibri"/>
                <a:sym typeface="Calibri"/>
              </a:rPr>
              <a:t> </a:t>
            </a:r>
            <a:r>
              <a:rPr lang="es-CO" sz="2000" b="0" i="0" u="none" strike="noStrike" cap="none" dirty="0" err="1">
                <a:solidFill>
                  <a:schemeClr val="dk1"/>
                </a:solidFill>
                <a:latin typeface="Calibri"/>
                <a:ea typeface="Calibri"/>
                <a:cs typeface="Calibri"/>
                <a:sym typeface="Calibri"/>
              </a:rPr>
              <a:t>requested</a:t>
            </a:r>
            <a:r>
              <a:rPr lang="es-CO" sz="2000" b="0" i="0" u="none" strike="noStrike" cap="none" dirty="0">
                <a:solidFill>
                  <a:schemeClr val="dk1"/>
                </a:solidFill>
                <a:latin typeface="Calibri"/>
                <a:ea typeface="Calibri"/>
                <a:cs typeface="Calibri"/>
                <a:sym typeface="Calibri"/>
              </a:rPr>
              <a:t> </a:t>
            </a:r>
            <a:r>
              <a:rPr lang="es-CO" sz="2000" b="0" i="0" u="none" strike="noStrike" cap="none" dirty="0" err="1">
                <a:solidFill>
                  <a:schemeClr val="dk1"/>
                </a:solidFill>
                <a:latin typeface="Calibri"/>
                <a:ea typeface="Calibri"/>
                <a:cs typeface="Calibri"/>
                <a:sym typeface="Calibri"/>
              </a:rPr>
              <a:t>the</a:t>
            </a:r>
            <a:r>
              <a:rPr lang="es-CO" sz="2000" b="0" i="0" u="none" strike="noStrike" cap="none" dirty="0">
                <a:solidFill>
                  <a:schemeClr val="dk1"/>
                </a:solidFill>
                <a:latin typeface="Calibri"/>
                <a:ea typeface="Calibri"/>
                <a:cs typeface="Calibri"/>
                <a:sym typeface="Calibri"/>
              </a:rPr>
              <a:t> </a:t>
            </a:r>
            <a:r>
              <a:rPr lang="es-CO" sz="2000" b="0" i="0" u="none" strike="noStrike" cap="none" dirty="0" err="1">
                <a:solidFill>
                  <a:schemeClr val="dk1"/>
                </a:solidFill>
                <a:latin typeface="Calibri"/>
                <a:ea typeface="Calibri"/>
                <a:cs typeface="Calibri"/>
                <a:sym typeface="Calibri"/>
              </a:rPr>
              <a:t>symbolic</a:t>
            </a:r>
            <a:r>
              <a:rPr lang="es-CO" sz="2000" b="0" i="0" u="none" strike="noStrike" cap="none" dirty="0">
                <a:solidFill>
                  <a:schemeClr val="dk1"/>
                </a:solidFill>
                <a:latin typeface="Calibri"/>
                <a:ea typeface="Calibri"/>
                <a:cs typeface="Calibri"/>
                <a:sym typeface="Calibri"/>
              </a:rPr>
              <a:t> </a:t>
            </a:r>
            <a:r>
              <a:rPr lang="es-CO" sz="2000" b="0" i="0" u="none" strike="noStrike" cap="none" dirty="0" err="1">
                <a:solidFill>
                  <a:schemeClr val="dk1"/>
                </a:solidFill>
                <a:latin typeface="Calibri"/>
                <a:ea typeface="Calibri"/>
                <a:cs typeface="Calibri"/>
                <a:sym typeface="Calibri"/>
              </a:rPr>
              <a:t>delivery</a:t>
            </a:r>
            <a:r>
              <a:rPr lang="es-CO" sz="2000" b="0" i="0" u="none" strike="noStrike" cap="none" dirty="0">
                <a:solidFill>
                  <a:schemeClr val="dk1"/>
                </a:solidFill>
                <a:latin typeface="Calibri"/>
                <a:ea typeface="Calibri"/>
                <a:cs typeface="Calibri"/>
                <a:sym typeface="Calibri"/>
              </a:rPr>
              <a:t> </a:t>
            </a:r>
            <a:r>
              <a:rPr lang="es-CO" sz="2000" b="0" i="0" u="none" strike="noStrike" cap="none" dirty="0" err="1">
                <a:solidFill>
                  <a:schemeClr val="dk1"/>
                </a:solidFill>
                <a:latin typeface="Calibri"/>
                <a:ea typeface="Calibri"/>
                <a:cs typeface="Calibri"/>
                <a:sym typeface="Calibri"/>
              </a:rPr>
              <a:t>of</a:t>
            </a:r>
            <a:r>
              <a:rPr lang="es-CO" sz="2000" b="0" i="0" u="none" strike="noStrike" cap="none" dirty="0">
                <a:solidFill>
                  <a:schemeClr val="dk1"/>
                </a:solidFill>
                <a:latin typeface="Calibri"/>
                <a:ea typeface="Calibri"/>
                <a:cs typeface="Calibri"/>
                <a:sym typeface="Calibri"/>
              </a:rPr>
              <a:t> a </a:t>
            </a:r>
            <a:r>
              <a:rPr lang="es-CO" sz="2000" b="0" i="0" u="none" strike="noStrike" cap="none" dirty="0" err="1">
                <a:solidFill>
                  <a:schemeClr val="dk1"/>
                </a:solidFill>
                <a:latin typeface="Calibri"/>
                <a:ea typeface="Calibri"/>
                <a:cs typeface="Calibri"/>
                <a:sym typeface="Calibri"/>
              </a:rPr>
              <a:t>wooden</a:t>
            </a:r>
            <a:r>
              <a:rPr lang="es-CO" sz="2000" b="0" i="0" u="none" strike="noStrike" cap="none" dirty="0">
                <a:solidFill>
                  <a:schemeClr val="dk1"/>
                </a:solidFill>
                <a:latin typeface="Calibri"/>
                <a:ea typeface="Calibri"/>
                <a:cs typeface="Calibri"/>
                <a:sym typeface="Calibri"/>
              </a:rPr>
              <a:t> </a:t>
            </a:r>
            <a:r>
              <a:rPr lang="es-CO" sz="2000" b="0" i="0" u="none" strike="noStrike" cap="none" dirty="0" err="1">
                <a:solidFill>
                  <a:schemeClr val="dk1"/>
                </a:solidFill>
                <a:latin typeface="Calibri"/>
                <a:ea typeface="Calibri"/>
                <a:cs typeface="Calibri"/>
                <a:sym typeface="Calibri"/>
              </a:rPr>
              <a:t>horse</a:t>
            </a:r>
            <a:r>
              <a:rPr lang="es-CO" sz="2000" b="0" i="0" u="none" strike="noStrike" cap="none" dirty="0">
                <a:solidFill>
                  <a:schemeClr val="dk1"/>
                </a:solidFill>
                <a:latin typeface="Calibri"/>
                <a:ea typeface="Calibri"/>
                <a:cs typeface="Calibri"/>
                <a:sym typeface="Calibri"/>
              </a:rPr>
              <a:t>, </a:t>
            </a:r>
            <a:r>
              <a:rPr lang="es-CO" sz="2000" b="0" i="0" u="none" strike="noStrike" cap="none" dirty="0" err="1">
                <a:solidFill>
                  <a:schemeClr val="dk1"/>
                </a:solidFill>
                <a:latin typeface="Calibri"/>
                <a:ea typeface="Calibri"/>
                <a:cs typeface="Calibri"/>
                <a:sym typeface="Calibri"/>
              </a:rPr>
              <a:t>representing</a:t>
            </a:r>
            <a:r>
              <a:rPr lang="es-CO" sz="2000" b="0" i="0" u="none" strike="noStrike" cap="none" dirty="0">
                <a:solidFill>
                  <a:schemeClr val="dk1"/>
                </a:solidFill>
                <a:latin typeface="Calibri"/>
                <a:ea typeface="Calibri"/>
                <a:cs typeface="Calibri"/>
                <a:sym typeface="Calibri"/>
              </a:rPr>
              <a:t> </a:t>
            </a:r>
            <a:r>
              <a:rPr lang="es-CO" sz="2000" b="0" i="0" u="none" strike="noStrike" cap="none" dirty="0" err="1">
                <a:solidFill>
                  <a:schemeClr val="dk1"/>
                </a:solidFill>
                <a:latin typeface="Calibri"/>
                <a:ea typeface="Calibri"/>
                <a:cs typeface="Calibri"/>
                <a:sym typeface="Calibri"/>
              </a:rPr>
              <a:t>her</a:t>
            </a:r>
            <a:r>
              <a:rPr lang="es-CO" sz="2000" b="0" i="0" u="none" strike="noStrike" cap="none" dirty="0">
                <a:solidFill>
                  <a:schemeClr val="dk1"/>
                </a:solidFill>
                <a:latin typeface="Calibri"/>
                <a:ea typeface="Calibri"/>
                <a:cs typeface="Calibri"/>
                <a:sym typeface="Calibri"/>
              </a:rPr>
              <a:t> </a:t>
            </a:r>
            <a:r>
              <a:rPr lang="es-CO" sz="2000" b="0" i="0" u="none" strike="noStrike" cap="none" dirty="0" err="1">
                <a:solidFill>
                  <a:schemeClr val="dk1"/>
                </a:solidFill>
                <a:latin typeface="Calibri"/>
                <a:ea typeface="Calibri"/>
                <a:cs typeface="Calibri"/>
                <a:sym typeface="Calibri"/>
              </a:rPr>
              <a:t>brother’s</a:t>
            </a:r>
            <a:r>
              <a:rPr lang="es-CO" sz="2000" b="0" i="0" u="none" strike="noStrike" cap="none" dirty="0">
                <a:solidFill>
                  <a:schemeClr val="dk1"/>
                </a:solidFill>
                <a:latin typeface="Calibri"/>
                <a:ea typeface="Calibri"/>
                <a:cs typeface="Calibri"/>
                <a:sym typeface="Calibri"/>
              </a:rPr>
              <a:t> </a:t>
            </a:r>
            <a:r>
              <a:rPr lang="es-CO" sz="2000" b="0" i="0" u="none" strike="noStrike" cap="none" dirty="0" err="1">
                <a:solidFill>
                  <a:schemeClr val="dk1"/>
                </a:solidFill>
                <a:latin typeface="Calibri"/>
                <a:ea typeface="Calibri"/>
                <a:cs typeface="Calibri"/>
                <a:sym typeface="Calibri"/>
              </a:rPr>
              <a:t>love</a:t>
            </a:r>
            <a:r>
              <a:rPr lang="es-CO" sz="2000" b="0" i="0" u="none" strike="noStrike" cap="none" dirty="0">
                <a:solidFill>
                  <a:schemeClr val="dk1"/>
                </a:solidFill>
                <a:latin typeface="Calibri"/>
                <a:ea typeface="Calibri"/>
                <a:cs typeface="Calibri"/>
                <a:sym typeface="Calibri"/>
              </a:rPr>
              <a:t> </a:t>
            </a:r>
            <a:r>
              <a:rPr lang="es-CO" sz="2000" b="0" i="0" u="none" strike="noStrike" cap="none" dirty="0" err="1">
                <a:solidFill>
                  <a:schemeClr val="dk1"/>
                </a:solidFill>
                <a:latin typeface="Calibri"/>
                <a:ea typeface="Calibri"/>
                <a:cs typeface="Calibri"/>
                <a:sym typeface="Calibri"/>
              </a:rPr>
              <a:t>for</a:t>
            </a:r>
            <a:r>
              <a:rPr lang="es-CO" sz="2000" b="0" i="0" u="none" strike="noStrike" cap="none" dirty="0">
                <a:solidFill>
                  <a:schemeClr val="dk1"/>
                </a:solidFill>
                <a:latin typeface="Calibri"/>
                <a:ea typeface="Calibri"/>
                <a:cs typeface="Calibri"/>
                <a:sym typeface="Calibri"/>
              </a:rPr>
              <a:t> </a:t>
            </a:r>
            <a:r>
              <a:rPr lang="es-CO" sz="2000" b="0" i="0" u="none" strike="noStrike" cap="none" dirty="0" err="1">
                <a:solidFill>
                  <a:schemeClr val="dk1"/>
                </a:solidFill>
                <a:latin typeface="Calibri"/>
                <a:ea typeface="Calibri"/>
                <a:cs typeface="Calibri"/>
                <a:sym typeface="Calibri"/>
              </a:rPr>
              <a:t>the</a:t>
            </a:r>
            <a:r>
              <a:rPr lang="es-CO" sz="2000" b="0" i="0" u="none" strike="noStrike" cap="none" dirty="0">
                <a:solidFill>
                  <a:schemeClr val="dk1"/>
                </a:solidFill>
                <a:latin typeface="Calibri"/>
                <a:ea typeface="Calibri"/>
                <a:cs typeface="Calibri"/>
                <a:sym typeface="Calibri"/>
              </a:rPr>
              <a:t> </a:t>
            </a:r>
            <a:r>
              <a:rPr lang="es-CO" sz="2000" b="0" i="0" u="none" strike="noStrike" cap="none" dirty="0" err="1">
                <a:solidFill>
                  <a:schemeClr val="dk1"/>
                </a:solidFill>
                <a:latin typeface="Calibri"/>
                <a:ea typeface="Calibri"/>
                <a:cs typeface="Calibri"/>
                <a:sym typeface="Calibri"/>
              </a:rPr>
              <a:t>countryside</a:t>
            </a:r>
            <a:r>
              <a:rPr lang="es-CO" sz="2000" b="0" i="0" u="none" strike="noStrike" cap="none" dirty="0">
                <a:solidFill>
                  <a:schemeClr val="dk1"/>
                </a:solidFill>
                <a:latin typeface="Calibri"/>
                <a:ea typeface="Calibri"/>
                <a:cs typeface="Calibri"/>
                <a:sym typeface="Calibri"/>
              </a:rPr>
              <a:t> and </a:t>
            </a:r>
            <a:r>
              <a:rPr lang="es-CO" sz="2000" b="0" i="0" u="none" strike="noStrike" cap="none" dirty="0" err="1">
                <a:solidFill>
                  <a:schemeClr val="dk1"/>
                </a:solidFill>
                <a:latin typeface="Calibri"/>
                <a:ea typeface="Calibri"/>
                <a:cs typeface="Calibri"/>
                <a:sym typeface="Calibri"/>
              </a:rPr>
              <a:t>horses</a:t>
            </a:r>
            <a:r>
              <a:rPr lang="es-CO" sz="2000" b="0" i="0" u="none" strike="noStrike" cap="none" dirty="0">
                <a:solidFill>
                  <a:schemeClr val="dk1"/>
                </a:solidFill>
                <a:latin typeface="Calibri"/>
                <a:ea typeface="Calibri"/>
                <a:cs typeface="Calibri"/>
                <a:sym typeface="Calibri"/>
              </a:rPr>
              <a:t>, </a:t>
            </a:r>
            <a:r>
              <a:rPr lang="es-CO" sz="2000" b="0" i="0" u="none" strike="noStrike" cap="none" dirty="0" err="1">
                <a:solidFill>
                  <a:schemeClr val="dk1"/>
                </a:solidFill>
                <a:latin typeface="Calibri"/>
                <a:ea typeface="Calibri"/>
                <a:cs typeface="Calibri"/>
                <a:sym typeface="Calibri"/>
              </a:rPr>
              <a:t>bearing</a:t>
            </a:r>
            <a:r>
              <a:rPr lang="es-CO" sz="2000" b="0" i="0" u="none" strike="noStrike" cap="none" dirty="0">
                <a:solidFill>
                  <a:schemeClr val="dk1"/>
                </a:solidFill>
                <a:latin typeface="Calibri"/>
                <a:ea typeface="Calibri"/>
                <a:cs typeface="Calibri"/>
                <a:sym typeface="Calibri"/>
              </a:rPr>
              <a:t> </a:t>
            </a:r>
            <a:r>
              <a:rPr lang="es-CO" sz="2000" b="0" i="0" u="none" strike="noStrike" cap="none" dirty="0" err="1">
                <a:solidFill>
                  <a:schemeClr val="dk1"/>
                </a:solidFill>
                <a:latin typeface="Calibri"/>
                <a:ea typeface="Calibri"/>
                <a:cs typeface="Calibri"/>
                <a:sym typeface="Calibri"/>
              </a:rPr>
              <a:t>the</a:t>
            </a:r>
            <a:r>
              <a:rPr lang="es-CO" sz="2000" b="0" i="0" u="none" strike="noStrike" cap="none" dirty="0">
                <a:solidFill>
                  <a:schemeClr val="dk1"/>
                </a:solidFill>
                <a:latin typeface="Calibri"/>
                <a:ea typeface="Calibri"/>
                <a:cs typeface="Calibri"/>
                <a:sym typeface="Calibri"/>
              </a:rPr>
              <a:t> </a:t>
            </a:r>
            <a:r>
              <a:rPr lang="es-CO" sz="2000" b="0" i="0" u="none" strike="noStrike" cap="none" dirty="0" err="1">
                <a:solidFill>
                  <a:schemeClr val="dk1"/>
                </a:solidFill>
                <a:latin typeface="Calibri"/>
                <a:ea typeface="Calibri"/>
                <a:cs typeface="Calibri"/>
                <a:sym typeface="Calibri"/>
              </a:rPr>
              <a:t>names</a:t>
            </a:r>
            <a:r>
              <a:rPr lang="es-CO" sz="2000" b="0" i="0" u="none" strike="noStrike" cap="none" dirty="0">
                <a:solidFill>
                  <a:schemeClr val="dk1"/>
                </a:solidFill>
                <a:latin typeface="Calibri"/>
                <a:ea typeface="Calibri"/>
                <a:cs typeface="Calibri"/>
                <a:sym typeface="Calibri"/>
              </a:rPr>
              <a:t> </a:t>
            </a:r>
            <a:r>
              <a:rPr lang="es-CO" sz="2000" b="0" i="0" u="none" strike="noStrike" cap="none" dirty="0" err="1">
                <a:solidFill>
                  <a:schemeClr val="dk1"/>
                </a:solidFill>
                <a:latin typeface="Calibri"/>
                <a:ea typeface="Calibri"/>
                <a:cs typeface="Calibri"/>
                <a:sym typeface="Calibri"/>
              </a:rPr>
              <a:t>of</a:t>
            </a:r>
            <a:r>
              <a:rPr lang="es-CO" sz="2000" b="0" i="0" u="none" strike="noStrike" cap="none" dirty="0">
                <a:solidFill>
                  <a:schemeClr val="dk1"/>
                </a:solidFill>
                <a:latin typeface="Calibri"/>
                <a:ea typeface="Calibri"/>
                <a:cs typeface="Calibri"/>
                <a:sym typeface="Calibri"/>
              </a:rPr>
              <a:t> </a:t>
            </a:r>
            <a:r>
              <a:rPr lang="es-CO" sz="2000" b="0" i="0" u="none" strike="noStrike" cap="none" dirty="0" err="1">
                <a:solidFill>
                  <a:schemeClr val="dk1"/>
                </a:solidFill>
                <a:latin typeface="Calibri"/>
                <a:ea typeface="Calibri"/>
                <a:cs typeface="Calibri"/>
                <a:sym typeface="Calibri"/>
              </a:rPr>
              <a:t>the</a:t>
            </a:r>
            <a:r>
              <a:rPr lang="es-CO" sz="2000" b="0" i="0" u="none" strike="noStrike" cap="none" dirty="0">
                <a:solidFill>
                  <a:schemeClr val="dk1"/>
                </a:solidFill>
                <a:latin typeface="Calibri"/>
                <a:ea typeface="Calibri"/>
                <a:cs typeface="Calibri"/>
                <a:sym typeface="Calibri"/>
              </a:rPr>
              <a:t> </a:t>
            </a:r>
            <a:r>
              <a:rPr lang="es-CO" sz="2000" b="0" i="0" u="none" strike="noStrike" cap="none" dirty="0" err="1">
                <a:solidFill>
                  <a:schemeClr val="dk1"/>
                </a:solidFill>
                <a:latin typeface="Calibri"/>
                <a:ea typeface="Calibri"/>
                <a:cs typeface="Calibri"/>
                <a:sym typeface="Calibri"/>
              </a:rPr>
              <a:t>three</a:t>
            </a:r>
            <a:r>
              <a:rPr lang="es-CO" sz="2000" b="0" i="0" u="none" strike="noStrike" cap="none" dirty="0">
                <a:solidFill>
                  <a:schemeClr val="dk1"/>
                </a:solidFill>
                <a:latin typeface="Calibri"/>
                <a:ea typeface="Calibri"/>
                <a:cs typeface="Calibri"/>
                <a:sym typeface="Calibri"/>
              </a:rPr>
              <a:t> </a:t>
            </a:r>
            <a:r>
              <a:rPr lang="es-CO" sz="2000" b="0" i="0" u="none" strike="noStrike" cap="none" dirty="0" err="1">
                <a:solidFill>
                  <a:schemeClr val="dk1"/>
                </a:solidFill>
                <a:latin typeface="Calibri"/>
                <a:ea typeface="Calibri"/>
                <a:cs typeface="Calibri"/>
                <a:sym typeface="Calibri"/>
              </a:rPr>
              <a:t>victims</a:t>
            </a:r>
            <a:r>
              <a:rPr lang="es-CO" sz="2000" b="0" i="0" u="none" strike="noStrike" cap="none" dirty="0">
                <a:solidFill>
                  <a:schemeClr val="dk1"/>
                </a:solidFill>
                <a:latin typeface="Calibri"/>
                <a:ea typeface="Calibri"/>
                <a:cs typeface="Calibri"/>
                <a:sym typeface="Calibri"/>
              </a:rPr>
              <a:t>. In </a:t>
            </a:r>
            <a:r>
              <a:rPr lang="es-CO" sz="2000" b="0" i="0" u="none" strike="noStrike" cap="none" dirty="0" err="1">
                <a:solidFill>
                  <a:schemeClr val="dk1"/>
                </a:solidFill>
                <a:latin typeface="Calibri"/>
                <a:ea typeface="Calibri"/>
                <a:cs typeface="Calibri"/>
                <a:sym typeface="Calibri"/>
              </a:rPr>
              <a:t>another</a:t>
            </a:r>
            <a:r>
              <a:rPr lang="es-CO" sz="2000" b="0" i="0" u="none" strike="noStrike" cap="none" dirty="0">
                <a:solidFill>
                  <a:schemeClr val="dk1"/>
                </a:solidFill>
                <a:latin typeface="Calibri"/>
                <a:ea typeface="Calibri"/>
                <a:cs typeface="Calibri"/>
                <a:sym typeface="Calibri"/>
              </a:rPr>
              <a:t> </a:t>
            </a:r>
            <a:r>
              <a:rPr lang="es-CO" sz="2000" b="0" i="0" u="none" strike="noStrike" cap="none" dirty="0" err="1">
                <a:solidFill>
                  <a:schemeClr val="dk1"/>
                </a:solidFill>
                <a:latin typeface="Calibri"/>
                <a:ea typeface="Calibri"/>
                <a:cs typeface="Calibri"/>
                <a:sym typeface="Calibri"/>
              </a:rPr>
              <a:t>gesture</a:t>
            </a:r>
            <a:r>
              <a:rPr lang="es-CO" sz="2000" b="0" i="0" u="none" strike="noStrike" cap="none" dirty="0">
                <a:solidFill>
                  <a:schemeClr val="dk1"/>
                </a:solidFill>
                <a:latin typeface="Calibri"/>
                <a:ea typeface="Calibri"/>
                <a:cs typeface="Calibri"/>
                <a:sym typeface="Calibri"/>
              </a:rPr>
              <a:t>, relatives </a:t>
            </a:r>
            <a:r>
              <a:rPr lang="es-CO" sz="2000" b="0" i="0" u="none" strike="noStrike" cap="none" dirty="0" err="1">
                <a:solidFill>
                  <a:schemeClr val="dk1"/>
                </a:solidFill>
                <a:latin typeface="Calibri"/>
                <a:ea typeface="Calibri"/>
                <a:cs typeface="Calibri"/>
                <a:sym typeface="Calibri"/>
              </a:rPr>
              <a:t>of</a:t>
            </a:r>
            <a:r>
              <a:rPr lang="es-CO" sz="2000" b="0" i="0" u="none" strike="noStrike" cap="none" dirty="0">
                <a:solidFill>
                  <a:schemeClr val="dk1"/>
                </a:solidFill>
                <a:latin typeface="Calibri"/>
                <a:ea typeface="Calibri"/>
                <a:cs typeface="Calibri"/>
                <a:sym typeface="Calibri"/>
              </a:rPr>
              <a:t> </a:t>
            </a:r>
            <a:r>
              <a:rPr lang="es-CO" sz="2000" b="0" i="0" u="none" strike="noStrike" cap="none" dirty="0" err="1">
                <a:solidFill>
                  <a:schemeClr val="dk1"/>
                </a:solidFill>
                <a:latin typeface="Calibri"/>
                <a:ea typeface="Calibri"/>
                <a:cs typeface="Calibri"/>
                <a:sym typeface="Calibri"/>
              </a:rPr>
              <a:t>two</a:t>
            </a:r>
            <a:r>
              <a:rPr lang="es-CO" sz="2000" b="0" i="0" u="none" strike="noStrike" cap="none" dirty="0">
                <a:solidFill>
                  <a:schemeClr val="dk1"/>
                </a:solidFill>
                <a:latin typeface="Calibri"/>
                <a:ea typeface="Calibri"/>
                <a:cs typeface="Calibri"/>
                <a:sym typeface="Calibri"/>
              </a:rPr>
              <a:t> </a:t>
            </a:r>
            <a:r>
              <a:rPr lang="es-CO" sz="2000" b="0" i="0" u="none" strike="noStrike" cap="none" dirty="0" err="1">
                <a:solidFill>
                  <a:schemeClr val="dk1"/>
                </a:solidFill>
                <a:latin typeface="Calibri"/>
                <a:ea typeface="Calibri"/>
                <a:cs typeface="Calibri"/>
                <a:sym typeface="Calibri"/>
              </a:rPr>
              <a:t>other</a:t>
            </a:r>
            <a:r>
              <a:rPr lang="es-CO" sz="2000" b="0" i="0" u="none" strike="noStrike" cap="none" dirty="0">
                <a:solidFill>
                  <a:schemeClr val="dk1"/>
                </a:solidFill>
                <a:latin typeface="Calibri"/>
                <a:ea typeface="Calibri"/>
                <a:cs typeface="Calibri"/>
                <a:sym typeface="Calibri"/>
              </a:rPr>
              <a:t> </a:t>
            </a:r>
            <a:r>
              <a:rPr lang="es-CO" sz="2000" b="0" i="0" u="none" strike="noStrike" cap="none" dirty="0" err="1">
                <a:solidFill>
                  <a:schemeClr val="dk1"/>
                </a:solidFill>
                <a:latin typeface="Calibri"/>
                <a:ea typeface="Calibri"/>
                <a:cs typeface="Calibri"/>
                <a:sym typeface="Calibri"/>
              </a:rPr>
              <a:t>victims</a:t>
            </a:r>
            <a:r>
              <a:rPr lang="es-CO" sz="2000" b="0" i="0" u="none" strike="noStrike" cap="none" dirty="0">
                <a:solidFill>
                  <a:schemeClr val="dk1"/>
                </a:solidFill>
                <a:latin typeface="Calibri"/>
                <a:ea typeface="Calibri"/>
                <a:cs typeface="Calibri"/>
                <a:sym typeface="Calibri"/>
              </a:rPr>
              <a:t> </a:t>
            </a:r>
            <a:r>
              <a:rPr lang="es-CO" sz="2000" b="0" i="0" u="none" strike="noStrike" cap="none" dirty="0" err="1">
                <a:solidFill>
                  <a:schemeClr val="dk1"/>
                </a:solidFill>
                <a:latin typeface="Calibri"/>
                <a:ea typeface="Calibri"/>
                <a:cs typeface="Calibri"/>
                <a:sym typeface="Calibri"/>
              </a:rPr>
              <a:t>symbolically</a:t>
            </a:r>
            <a:r>
              <a:rPr lang="es-CO" sz="2000" b="0" i="0" u="none" strike="noStrike" cap="none" dirty="0">
                <a:solidFill>
                  <a:schemeClr val="dk1"/>
                </a:solidFill>
                <a:latin typeface="Calibri"/>
                <a:ea typeface="Calibri"/>
                <a:cs typeface="Calibri"/>
                <a:sym typeface="Calibri"/>
              </a:rPr>
              <a:t> </a:t>
            </a:r>
            <a:r>
              <a:rPr lang="es-CO" sz="2000" b="0" i="0" u="none" strike="noStrike" cap="none" dirty="0" err="1">
                <a:solidFill>
                  <a:schemeClr val="dk1"/>
                </a:solidFill>
                <a:latin typeface="Calibri"/>
                <a:ea typeface="Calibri"/>
                <a:cs typeface="Calibri"/>
                <a:sym typeface="Calibri"/>
              </a:rPr>
              <a:t>received</a:t>
            </a:r>
            <a:r>
              <a:rPr lang="es-CO" sz="2000" b="0" i="0" u="none" strike="noStrike" cap="none" dirty="0">
                <a:solidFill>
                  <a:schemeClr val="dk1"/>
                </a:solidFill>
                <a:latin typeface="Calibri"/>
                <a:ea typeface="Calibri"/>
                <a:cs typeface="Calibri"/>
                <a:sym typeface="Calibri"/>
              </a:rPr>
              <a:t> a guitar and a </a:t>
            </a:r>
            <a:r>
              <a:rPr lang="es-CO" sz="2000" b="0" i="0" u="none" strike="noStrike" cap="none" dirty="0" err="1">
                <a:solidFill>
                  <a:schemeClr val="dk1"/>
                </a:solidFill>
                <a:latin typeface="Calibri"/>
                <a:ea typeface="Calibri"/>
                <a:cs typeface="Calibri"/>
                <a:sym typeface="Calibri"/>
              </a:rPr>
              <a:t>hat</a:t>
            </a:r>
            <a:r>
              <a:rPr lang="es-CO" sz="2000" b="0" i="0" u="none" strike="noStrike" cap="none" dirty="0">
                <a:solidFill>
                  <a:schemeClr val="dk1"/>
                </a:solidFill>
                <a:latin typeface="Calibri"/>
                <a:ea typeface="Calibri"/>
                <a:cs typeface="Calibri"/>
                <a:sym typeface="Calibri"/>
              </a:rPr>
              <a:t>—</a:t>
            </a:r>
            <a:r>
              <a:rPr lang="es-CO" sz="2000" b="0" i="0" u="none" strike="noStrike" cap="none" dirty="0" err="1">
                <a:solidFill>
                  <a:schemeClr val="dk1"/>
                </a:solidFill>
                <a:latin typeface="Calibri"/>
                <a:ea typeface="Calibri"/>
                <a:cs typeface="Calibri"/>
                <a:sym typeface="Calibri"/>
              </a:rPr>
              <a:t>objects</a:t>
            </a:r>
            <a:r>
              <a:rPr lang="es-CO" sz="2000" b="0" i="0" u="none" strike="noStrike" cap="none" dirty="0">
                <a:solidFill>
                  <a:schemeClr val="dk1"/>
                </a:solidFill>
                <a:latin typeface="Calibri"/>
                <a:ea typeface="Calibri"/>
                <a:cs typeface="Calibri"/>
                <a:sym typeface="Calibri"/>
              </a:rPr>
              <a:t> </a:t>
            </a:r>
            <a:r>
              <a:rPr lang="es-CO" sz="2000" b="0" i="0" u="none" strike="noStrike" cap="none" dirty="0" err="1">
                <a:solidFill>
                  <a:schemeClr val="dk1"/>
                </a:solidFill>
                <a:latin typeface="Calibri"/>
                <a:ea typeface="Calibri"/>
                <a:cs typeface="Calibri"/>
                <a:sym typeface="Calibri"/>
              </a:rPr>
              <a:t>closely</a:t>
            </a:r>
            <a:r>
              <a:rPr lang="es-CO" sz="2000" b="0" i="0" u="none" strike="noStrike" cap="none" dirty="0">
                <a:solidFill>
                  <a:schemeClr val="dk1"/>
                </a:solidFill>
                <a:latin typeface="Calibri"/>
                <a:ea typeface="Calibri"/>
                <a:cs typeface="Calibri"/>
                <a:sym typeface="Calibri"/>
              </a:rPr>
              <a:t> </a:t>
            </a:r>
            <a:r>
              <a:rPr lang="es-CO" sz="2000" b="0" i="0" u="none" strike="noStrike" cap="none" dirty="0" err="1">
                <a:solidFill>
                  <a:schemeClr val="dk1"/>
                </a:solidFill>
                <a:latin typeface="Calibri"/>
                <a:ea typeface="Calibri"/>
                <a:cs typeface="Calibri"/>
                <a:sym typeface="Calibri"/>
              </a:rPr>
              <a:t>associated</a:t>
            </a:r>
            <a:r>
              <a:rPr lang="es-CO" sz="2000" b="0" i="0" u="none" strike="noStrike" cap="none" dirty="0">
                <a:solidFill>
                  <a:schemeClr val="dk1"/>
                </a:solidFill>
                <a:latin typeface="Calibri"/>
                <a:ea typeface="Calibri"/>
                <a:cs typeface="Calibri"/>
                <a:sym typeface="Calibri"/>
              </a:rPr>
              <a:t> </a:t>
            </a:r>
            <a:r>
              <a:rPr lang="es-CO" sz="2000" b="0" i="0" u="none" strike="noStrike" cap="none" dirty="0" err="1">
                <a:solidFill>
                  <a:schemeClr val="dk1"/>
                </a:solidFill>
                <a:latin typeface="Calibri"/>
                <a:ea typeface="Calibri"/>
                <a:cs typeface="Calibri"/>
                <a:sym typeface="Calibri"/>
              </a:rPr>
              <a:t>with</a:t>
            </a:r>
            <a:r>
              <a:rPr lang="es-CO" sz="2000" b="0" i="0" u="none" strike="noStrike" cap="none" dirty="0">
                <a:solidFill>
                  <a:schemeClr val="dk1"/>
                </a:solidFill>
                <a:latin typeface="Calibri"/>
                <a:ea typeface="Calibri"/>
                <a:cs typeface="Calibri"/>
                <a:sym typeface="Calibri"/>
              </a:rPr>
              <a:t> </a:t>
            </a:r>
            <a:r>
              <a:rPr lang="es-CO" sz="2000" b="0" i="0" u="none" strike="noStrike" cap="none" dirty="0" err="1">
                <a:solidFill>
                  <a:schemeClr val="dk1"/>
                </a:solidFill>
                <a:latin typeface="Calibri"/>
                <a:ea typeface="Calibri"/>
                <a:cs typeface="Calibri"/>
                <a:sym typeface="Calibri"/>
              </a:rPr>
              <a:t>their</a:t>
            </a:r>
            <a:r>
              <a:rPr lang="es-CO" sz="2000" b="0" i="0" u="none" strike="noStrike" cap="none" dirty="0">
                <a:solidFill>
                  <a:schemeClr val="dk1"/>
                </a:solidFill>
                <a:latin typeface="Calibri"/>
                <a:ea typeface="Calibri"/>
                <a:cs typeface="Calibri"/>
                <a:sym typeface="Calibri"/>
              </a:rPr>
              <a:t> </a:t>
            </a:r>
            <a:r>
              <a:rPr lang="es-CO" sz="2000" b="0" i="0" u="none" strike="noStrike" cap="none" dirty="0" err="1">
                <a:solidFill>
                  <a:schemeClr val="dk1"/>
                </a:solidFill>
                <a:latin typeface="Calibri"/>
                <a:ea typeface="Calibri"/>
                <a:cs typeface="Calibri"/>
                <a:sym typeface="Calibri"/>
              </a:rPr>
              <a:t>loved</a:t>
            </a:r>
            <a:r>
              <a:rPr lang="es-CO" sz="2000" b="0" i="0" u="none" strike="noStrike" cap="none" dirty="0">
                <a:solidFill>
                  <a:schemeClr val="dk1"/>
                </a:solidFill>
                <a:latin typeface="Calibri"/>
                <a:ea typeface="Calibri"/>
                <a:cs typeface="Calibri"/>
                <a:sym typeface="Calibri"/>
              </a:rPr>
              <a:t> </a:t>
            </a:r>
            <a:r>
              <a:rPr lang="es-CO" sz="2000" b="0" i="0" u="none" strike="noStrike" cap="none" dirty="0" err="1">
                <a:solidFill>
                  <a:schemeClr val="dk1"/>
                </a:solidFill>
                <a:latin typeface="Calibri"/>
                <a:ea typeface="Calibri"/>
                <a:cs typeface="Calibri"/>
                <a:sym typeface="Calibri"/>
              </a:rPr>
              <a:t>ones</a:t>
            </a:r>
            <a:r>
              <a:rPr lang="es-CO" sz="2000" b="0" i="0" u="none" strike="noStrike" cap="none" dirty="0">
                <a:solidFill>
                  <a:schemeClr val="dk1"/>
                </a:solidFill>
                <a:latin typeface="Calibri"/>
                <a:ea typeface="Calibri"/>
                <a:cs typeface="Calibri"/>
                <a:sym typeface="Calibri"/>
              </a:rPr>
              <a:t>. </a:t>
            </a:r>
            <a:r>
              <a:rPr lang="es-CO" sz="2000" b="0" i="0" u="none" strike="noStrike" cap="none" dirty="0" err="1">
                <a:solidFill>
                  <a:schemeClr val="dk1"/>
                </a:solidFill>
                <a:latin typeface="Calibri"/>
                <a:ea typeface="Calibri"/>
                <a:cs typeface="Calibri"/>
                <a:sym typeface="Calibri"/>
              </a:rPr>
              <a:t>Lastly</a:t>
            </a:r>
            <a:r>
              <a:rPr lang="es-CO" sz="2000" b="0" i="0" u="none" strike="noStrike" cap="none" dirty="0">
                <a:solidFill>
                  <a:schemeClr val="dk1"/>
                </a:solidFill>
                <a:latin typeface="Calibri"/>
                <a:ea typeface="Calibri"/>
                <a:cs typeface="Calibri"/>
                <a:sym typeface="Calibri"/>
              </a:rPr>
              <a:t>, </a:t>
            </a:r>
            <a:r>
              <a:rPr lang="es-CO" sz="2000" b="0" i="0" u="none" strike="noStrike" cap="none" dirty="0" err="1">
                <a:solidFill>
                  <a:schemeClr val="dk1"/>
                </a:solidFill>
                <a:latin typeface="Calibri"/>
                <a:ea typeface="Calibri"/>
                <a:cs typeface="Calibri"/>
                <a:sym typeface="Calibri"/>
              </a:rPr>
              <a:t>the</a:t>
            </a:r>
            <a:r>
              <a:rPr lang="es-CO" sz="2000" b="0" i="0" u="none" strike="noStrike" cap="none" dirty="0">
                <a:solidFill>
                  <a:schemeClr val="dk1"/>
                </a:solidFill>
                <a:latin typeface="Calibri"/>
                <a:ea typeface="Calibri"/>
                <a:cs typeface="Calibri"/>
                <a:sym typeface="Calibri"/>
              </a:rPr>
              <a:t> </a:t>
            </a:r>
            <a:r>
              <a:rPr lang="es-CO" sz="2000" b="0" i="0" u="none" strike="noStrike" cap="none" dirty="0" err="1">
                <a:solidFill>
                  <a:schemeClr val="dk1"/>
                </a:solidFill>
                <a:latin typeface="Calibri"/>
                <a:ea typeface="Calibri"/>
                <a:cs typeface="Calibri"/>
                <a:sym typeface="Calibri"/>
              </a:rPr>
              <a:t>victims</a:t>
            </a:r>
            <a:r>
              <a:rPr lang="es-CO" sz="2000" b="0" i="0" u="none" strike="noStrike" cap="none" dirty="0">
                <a:solidFill>
                  <a:schemeClr val="dk1"/>
                </a:solidFill>
                <a:latin typeface="Calibri"/>
                <a:ea typeface="Calibri"/>
                <a:cs typeface="Calibri"/>
                <a:sym typeface="Calibri"/>
              </a:rPr>
              <a:t>’ </a:t>
            </a:r>
            <a:r>
              <a:rPr lang="es-CO" sz="2000" b="0" i="0" u="none" strike="noStrike" cap="none" dirty="0" err="1">
                <a:solidFill>
                  <a:schemeClr val="dk1"/>
                </a:solidFill>
                <a:latin typeface="Calibri"/>
                <a:ea typeface="Calibri"/>
                <a:cs typeface="Calibri"/>
                <a:sym typeface="Calibri"/>
              </a:rPr>
              <a:t>families</a:t>
            </a:r>
            <a:r>
              <a:rPr lang="es-CO" sz="2000" b="0" i="0" u="none" strike="noStrike" cap="none" dirty="0">
                <a:solidFill>
                  <a:schemeClr val="dk1"/>
                </a:solidFill>
                <a:latin typeface="Calibri"/>
                <a:ea typeface="Calibri"/>
                <a:cs typeface="Calibri"/>
                <a:sym typeface="Calibri"/>
              </a:rPr>
              <a:t> </a:t>
            </a:r>
            <a:r>
              <a:rPr lang="es-CO" sz="2000" b="0" i="0" u="none" strike="noStrike" cap="none" dirty="0" err="1">
                <a:solidFill>
                  <a:schemeClr val="dk1"/>
                </a:solidFill>
                <a:latin typeface="Calibri"/>
                <a:ea typeface="Calibri"/>
                <a:cs typeface="Calibri"/>
                <a:sym typeface="Calibri"/>
              </a:rPr>
              <a:t>handed</a:t>
            </a:r>
            <a:r>
              <a:rPr lang="es-CO" sz="2000" b="0" i="0" u="none" strike="noStrike" cap="none" dirty="0">
                <a:solidFill>
                  <a:schemeClr val="dk1"/>
                </a:solidFill>
                <a:latin typeface="Calibri"/>
                <a:ea typeface="Calibri"/>
                <a:cs typeface="Calibri"/>
                <a:sym typeface="Calibri"/>
              </a:rPr>
              <a:t> </a:t>
            </a:r>
            <a:r>
              <a:rPr lang="es-CO" sz="2000" b="0" i="0" u="none" strike="noStrike" cap="none" dirty="0" err="1">
                <a:solidFill>
                  <a:schemeClr val="dk1"/>
                </a:solidFill>
                <a:latin typeface="Calibri"/>
                <a:ea typeface="Calibri"/>
                <a:cs typeface="Calibri"/>
                <a:sym typeface="Calibri"/>
              </a:rPr>
              <a:t>over</a:t>
            </a:r>
            <a:r>
              <a:rPr lang="es-CO" sz="2000" b="0" i="0" u="none" strike="noStrike" cap="none" dirty="0">
                <a:solidFill>
                  <a:schemeClr val="dk1"/>
                </a:solidFill>
                <a:latin typeface="Calibri"/>
                <a:ea typeface="Calibri"/>
                <a:cs typeface="Calibri"/>
                <a:sym typeface="Calibri"/>
              </a:rPr>
              <a:t> </a:t>
            </a:r>
            <a:r>
              <a:rPr lang="es-CO" sz="2000" b="0" i="0" u="none" strike="noStrike" cap="none" dirty="0" err="1">
                <a:solidFill>
                  <a:schemeClr val="dk1"/>
                </a:solidFill>
                <a:latin typeface="Calibri"/>
                <a:ea typeface="Calibri"/>
                <a:cs typeface="Calibri"/>
                <a:sym typeface="Calibri"/>
              </a:rPr>
              <a:t>clothing</a:t>
            </a:r>
            <a:r>
              <a:rPr lang="es-CO" sz="2000" b="0" i="0" u="none" strike="noStrike" cap="none" dirty="0">
                <a:solidFill>
                  <a:schemeClr val="dk1"/>
                </a:solidFill>
                <a:latin typeface="Calibri"/>
                <a:ea typeface="Calibri"/>
                <a:cs typeface="Calibri"/>
                <a:sym typeface="Calibri"/>
              </a:rPr>
              <a:t> </a:t>
            </a:r>
            <a:r>
              <a:rPr lang="es-CO" sz="2000" b="0" i="0" u="none" strike="noStrike" cap="none" dirty="0" err="1">
                <a:solidFill>
                  <a:schemeClr val="dk1"/>
                </a:solidFill>
                <a:latin typeface="Calibri"/>
                <a:ea typeface="Calibri"/>
                <a:cs typeface="Calibri"/>
                <a:sym typeface="Calibri"/>
              </a:rPr>
              <a:t>worn</a:t>
            </a:r>
            <a:r>
              <a:rPr lang="es-CO" sz="2000" b="0" i="0" u="none" strike="noStrike" cap="none" dirty="0">
                <a:solidFill>
                  <a:schemeClr val="dk1"/>
                </a:solidFill>
                <a:latin typeface="Calibri"/>
                <a:ea typeface="Calibri"/>
                <a:cs typeface="Calibri"/>
                <a:sym typeface="Calibri"/>
              </a:rPr>
              <a:t> </a:t>
            </a:r>
            <a:r>
              <a:rPr lang="es-CO" sz="2000" b="0" i="0" u="none" strike="noStrike" cap="none" dirty="0" err="1">
                <a:solidFill>
                  <a:schemeClr val="dk1"/>
                </a:solidFill>
                <a:latin typeface="Calibri"/>
                <a:ea typeface="Calibri"/>
                <a:cs typeface="Calibri"/>
                <a:sym typeface="Calibri"/>
              </a:rPr>
              <a:t>by</a:t>
            </a:r>
            <a:r>
              <a:rPr lang="es-CO" sz="2000" b="0" i="0" u="none" strike="noStrike" cap="none" dirty="0">
                <a:solidFill>
                  <a:schemeClr val="dk1"/>
                </a:solidFill>
                <a:latin typeface="Calibri"/>
                <a:ea typeface="Calibri"/>
                <a:cs typeface="Calibri"/>
                <a:sym typeface="Calibri"/>
              </a:rPr>
              <a:t> </a:t>
            </a:r>
            <a:r>
              <a:rPr lang="es-CO" sz="2000" b="0" i="0" u="none" strike="noStrike" cap="none" dirty="0" err="1">
                <a:solidFill>
                  <a:schemeClr val="dk1"/>
                </a:solidFill>
                <a:latin typeface="Calibri"/>
                <a:ea typeface="Calibri"/>
                <a:cs typeface="Calibri"/>
                <a:sym typeface="Calibri"/>
              </a:rPr>
              <a:t>the</a:t>
            </a:r>
            <a:r>
              <a:rPr lang="es-CO" sz="2000" b="0" i="0" u="none" strike="noStrike" cap="none" dirty="0">
                <a:solidFill>
                  <a:schemeClr val="dk1"/>
                </a:solidFill>
                <a:latin typeface="Calibri"/>
                <a:ea typeface="Calibri"/>
                <a:cs typeface="Calibri"/>
                <a:sym typeface="Calibri"/>
              </a:rPr>
              <a:t> </a:t>
            </a:r>
            <a:r>
              <a:rPr lang="es-CO" sz="2000" b="0" i="0" u="none" strike="noStrike" cap="none" dirty="0" err="1">
                <a:solidFill>
                  <a:schemeClr val="dk1"/>
                </a:solidFill>
                <a:latin typeface="Calibri"/>
                <a:ea typeface="Calibri"/>
                <a:cs typeface="Calibri"/>
                <a:sym typeface="Calibri"/>
              </a:rPr>
              <a:t>victims</a:t>
            </a:r>
            <a:r>
              <a:rPr lang="es-CO" sz="2000" b="0" i="0" u="none" strike="noStrike" cap="none" dirty="0">
                <a:solidFill>
                  <a:schemeClr val="dk1"/>
                </a:solidFill>
                <a:latin typeface="Calibri"/>
                <a:ea typeface="Calibri"/>
                <a:cs typeface="Calibri"/>
                <a:sym typeface="Calibri"/>
              </a:rPr>
              <a:t> </a:t>
            </a:r>
            <a:r>
              <a:rPr lang="es-CO" sz="2000" b="0" i="0" u="none" strike="noStrike" cap="none" dirty="0" err="1">
                <a:solidFill>
                  <a:schemeClr val="dk1"/>
                </a:solidFill>
                <a:latin typeface="Calibri"/>
                <a:ea typeface="Calibri"/>
                <a:cs typeface="Calibri"/>
                <a:sym typeface="Calibri"/>
              </a:rPr>
              <a:t>on</a:t>
            </a:r>
            <a:r>
              <a:rPr lang="es-CO" sz="2000" b="0" i="0" u="none" strike="noStrike" cap="none" dirty="0">
                <a:solidFill>
                  <a:schemeClr val="dk1"/>
                </a:solidFill>
                <a:latin typeface="Calibri"/>
                <a:ea typeface="Calibri"/>
                <a:cs typeface="Calibri"/>
                <a:sym typeface="Calibri"/>
              </a:rPr>
              <a:t> </a:t>
            </a:r>
            <a:r>
              <a:rPr lang="es-CO" sz="2000" b="0" i="0" u="none" strike="noStrike" cap="none" dirty="0" err="1">
                <a:solidFill>
                  <a:schemeClr val="dk1"/>
                </a:solidFill>
                <a:latin typeface="Calibri"/>
                <a:ea typeface="Calibri"/>
                <a:cs typeface="Calibri"/>
                <a:sym typeface="Calibri"/>
              </a:rPr>
              <a:t>the</a:t>
            </a:r>
            <a:r>
              <a:rPr lang="es-CO" sz="2000" b="0" i="0" u="none" strike="noStrike" cap="none" dirty="0">
                <a:solidFill>
                  <a:schemeClr val="dk1"/>
                </a:solidFill>
                <a:latin typeface="Calibri"/>
                <a:ea typeface="Calibri"/>
                <a:cs typeface="Calibri"/>
                <a:sym typeface="Calibri"/>
              </a:rPr>
              <a:t> </a:t>
            </a:r>
            <a:r>
              <a:rPr lang="es-CO" sz="2000" b="0" i="0" u="none" strike="noStrike" cap="none" dirty="0" err="1">
                <a:solidFill>
                  <a:schemeClr val="dk1"/>
                </a:solidFill>
                <a:latin typeface="Calibri"/>
                <a:ea typeface="Calibri"/>
                <a:cs typeface="Calibri"/>
                <a:sym typeface="Calibri"/>
              </a:rPr>
              <a:t>day</a:t>
            </a:r>
            <a:r>
              <a:rPr lang="es-CO" sz="2000" b="0" i="0" u="none" strike="noStrike" cap="none" dirty="0">
                <a:solidFill>
                  <a:schemeClr val="dk1"/>
                </a:solidFill>
                <a:latin typeface="Calibri"/>
                <a:ea typeface="Calibri"/>
                <a:cs typeface="Calibri"/>
                <a:sym typeface="Calibri"/>
              </a:rPr>
              <a:t> </a:t>
            </a:r>
            <a:r>
              <a:rPr lang="es-CO" sz="2000" b="0" i="0" u="none" strike="noStrike" cap="none" dirty="0" err="1">
                <a:solidFill>
                  <a:schemeClr val="dk1"/>
                </a:solidFill>
                <a:latin typeface="Calibri"/>
                <a:ea typeface="Calibri"/>
                <a:cs typeface="Calibri"/>
                <a:sym typeface="Calibri"/>
              </a:rPr>
              <a:t>of</a:t>
            </a:r>
            <a:r>
              <a:rPr lang="es-CO" sz="2000" b="0" i="0" u="none" strike="noStrike" cap="none" dirty="0">
                <a:solidFill>
                  <a:schemeClr val="dk1"/>
                </a:solidFill>
                <a:latin typeface="Calibri"/>
                <a:ea typeface="Calibri"/>
                <a:cs typeface="Calibri"/>
                <a:sym typeface="Calibri"/>
              </a:rPr>
              <a:t> </a:t>
            </a:r>
            <a:r>
              <a:rPr lang="es-CO" sz="2000" b="0" i="0" u="none" strike="noStrike" cap="none" dirty="0" err="1">
                <a:solidFill>
                  <a:schemeClr val="dk1"/>
                </a:solidFill>
                <a:latin typeface="Calibri"/>
                <a:ea typeface="Calibri"/>
                <a:cs typeface="Calibri"/>
                <a:sym typeface="Calibri"/>
              </a:rPr>
              <a:t>the</a:t>
            </a:r>
            <a:r>
              <a:rPr lang="es-CO" sz="2000" b="0" i="0" u="none" strike="noStrike" cap="none" dirty="0">
                <a:solidFill>
                  <a:schemeClr val="dk1"/>
                </a:solidFill>
                <a:latin typeface="Calibri"/>
                <a:ea typeface="Calibri"/>
                <a:cs typeface="Calibri"/>
                <a:sym typeface="Calibri"/>
              </a:rPr>
              <a:t> </a:t>
            </a:r>
            <a:r>
              <a:rPr lang="es-CO" sz="2000" b="0" i="0" u="none" strike="noStrike" cap="none" dirty="0" err="1">
                <a:solidFill>
                  <a:schemeClr val="dk1"/>
                </a:solidFill>
                <a:latin typeface="Calibri"/>
                <a:ea typeface="Calibri"/>
                <a:cs typeface="Calibri"/>
                <a:sym typeface="Calibri"/>
              </a:rPr>
              <a:t>events</a:t>
            </a:r>
            <a:r>
              <a:rPr lang="es-CO" sz="2000" b="0" i="0" u="none" strike="noStrike" cap="none" dirty="0">
                <a:solidFill>
                  <a:schemeClr val="dk1"/>
                </a:solidFill>
                <a:latin typeface="Calibri"/>
                <a:ea typeface="Calibri"/>
                <a:cs typeface="Calibri"/>
                <a:sym typeface="Calibri"/>
              </a:rPr>
              <a:t>, </a:t>
            </a:r>
            <a:r>
              <a:rPr lang="es-CO" sz="2000" b="0" i="0" u="none" strike="noStrike" cap="none" dirty="0" err="1">
                <a:solidFill>
                  <a:schemeClr val="dk1"/>
                </a:solidFill>
                <a:latin typeface="Calibri"/>
                <a:ea typeface="Calibri"/>
                <a:cs typeface="Calibri"/>
                <a:sym typeface="Calibri"/>
              </a:rPr>
              <a:t>which</a:t>
            </a:r>
            <a:r>
              <a:rPr lang="es-CO" sz="2000" b="0" i="0" u="none" strike="noStrike" cap="none" dirty="0">
                <a:solidFill>
                  <a:schemeClr val="dk1"/>
                </a:solidFill>
                <a:latin typeface="Calibri"/>
                <a:ea typeface="Calibri"/>
                <a:cs typeface="Calibri"/>
                <a:sym typeface="Calibri"/>
              </a:rPr>
              <a:t> </a:t>
            </a:r>
            <a:r>
              <a:rPr lang="es-CO" sz="2000" b="0" i="0" u="none" strike="noStrike" cap="none" dirty="0" err="1">
                <a:solidFill>
                  <a:schemeClr val="dk1"/>
                </a:solidFill>
                <a:latin typeface="Calibri"/>
                <a:ea typeface="Calibri"/>
                <a:cs typeface="Calibri"/>
                <a:sym typeface="Calibri"/>
              </a:rPr>
              <a:t>they</a:t>
            </a:r>
            <a:r>
              <a:rPr lang="es-CO" sz="2000" b="0" i="0" u="none" strike="noStrike" cap="none" dirty="0">
                <a:solidFill>
                  <a:schemeClr val="dk1"/>
                </a:solidFill>
                <a:latin typeface="Calibri"/>
                <a:ea typeface="Calibri"/>
                <a:cs typeface="Calibri"/>
                <a:sym typeface="Calibri"/>
              </a:rPr>
              <a:t> </a:t>
            </a:r>
            <a:r>
              <a:rPr lang="es-CO" sz="2000" b="0" i="0" u="none" strike="noStrike" cap="none" dirty="0" err="1">
                <a:solidFill>
                  <a:schemeClr val="dk1"/>
                </a:solidFill>
                <a:latin typeface="Calibri"/>
                <a:ea typeface="Calibri"/>
                <a:cs typeface="Calibri"/>
                <a:sym typeface="Calibri"/>
              </a:rPr>
              <a:t>had</a:t>
            </a:r>
            <a:r>
              <a:rPr lang="es-CO" sz="2000" b="0" i="0" u="none" strike="noStrike" cap="none" dirty="0">
                <a:solidFill>
                  <a:schemeClr val="dk1"/>
                </a:solidFill>
                <a:latin typeface="Calibri"/>
                <a:ea typeface="Calibri"/>
                <a:cs typeface="Calibri"/>
                <a:sym typeface="Calibri"/>
              </a:rPr>
              <a:t> </a:t>
            </a:r>
            <a:r>
              <a:rPr lang="es-CO" sz="2000" b="0" i="0" u="none" strike="noStrike" cap="none" dirty="0" err="1">
                <a:solidFill>
                  <a:schemeClr val="dk1"/>
                </a:solidFill>
                <a:latin typeface="Calibri"/>
                <a:ea typeface="Calibri"/>
                <a:cs typeface="Calibri"/>
                <a:sym typeface="Calibri"/>
              </a:rPr>
              <a:t>preserved</a:t>
            </a:r>
            <a:r>
              <a:rPr lang="es-CO" sz="2000" b="0" i="0" u="none" strike="noStrike" cap="none" dirty="0">
                <a:solidFill>
                  <a:schemeClr val="dk1"/>
                </a:solidFill>
                <a:latin typeface="Calibri"/>
                <a:ea typeface="Calibri"/>
                <a:cs typeface="Calibri"/>
                <a:sym typeface="Calibri"/>
              </a:rPr>
              <a:t> </a:t>
            </a:r>
            <a:r>
              <a:rPr lang="es-CO" sz="2000" b="0" i="0" u="none" strike="noStrike" cap="none" dirty="0" err="1">
                <a:solidFill>
                  <a:schemeClr val="dk1"/>
                </a:solidFill>
                <a:latin typeface="Calibri"/>
                <a:ea typeface="Calibri"/>
                <a:cs typeface="Calibri"/>
                <a:sym typeface="Calibri"/>
              </a:rPr>
              <a:t>for</a:t>
            </a:r>
            <a:r>
              <a:rPr lang="es-CO" sz="2000" b="0" i="0" u="none" strike="noStrike" cap="none" dirty="0">
                <a:solidFill>
                  <a:schemeClr val="dk1"/>
                </a:solidFill>
                <a:latin typeface="Calibri"/>
                <a:ea typeface="Calibri"/>
                <a:cs typeface="Calibri"/>
                <a:sym typeface="Calibri"/>
              </a:rPr>
              <a:t> </a:t>
            </a:r>
            <a:r>
              <a:rPr lang="es-CO" sz="2000" b="0" i="0" u="none" strike="noStrike" cap="none" dirty="0" err="1">
                <a:solidFill>
                  <a:schemeClr val="dk1"/>
                </a:solidFill>
                <a:latin typeface="Calibri"/>
                <a:ea typeface="Calibri"/>
                <a:cs typeface="Calibri"/>
                <a:sym typeface="Calibri"/>
              </a:rPr>
              <a:t>over</a:t>
            </a:r>
            <a:r>
              <a:rPr lang="es-CO" sz="2000" b="0" i="0" u="none" strike="noStrike" cap="none" dirty="0">
                <a:solidFill>
                  <a:schemeClr val="dk1"/>
                </a:solidFill>
                <a:latin typeface="Calibri"/>
                <a:ea typeface="Calibri"/>
                <a:cs typeface="Calibri"/>
                <a:sym typeface="Calibri"/>
              </a:rPr>
              <a:t> 20 </a:t>
            </a:r>
            <a:r>
              <a:rPr lang="es-CO" sz="2000" b="0" i="0" u="none" strike="noStrike" cap="none" dirty="0" err="1">
                <a:solidFill>
                  <a:schemeClr val="dk1"/>
                </a:solidFill>
                <a:latin typeface="Calibri"/>
                <a:ea typeface="Calibri"/>
                <a:cs typeface="Calibri"/>
                <a:sym typeface="Calibri"/>
              </a:rPr>
              <a:t>years</a:t>
            </a:r>
            <a:r>
              <a:rPr lang="es-CO" sz="2000" b="0" i="0" u="none" strike="noStrike" cap="none" dirty="0">
                <a:solidFill>
                  <a:schemeClr val="dk1"/>
                </a:solidFill>
                <a:latin typeface="Calibri"/>
                <a:ea typeface="Calibri"/>
                <a:cs typeface="Calibri"/>
                <a:sym typeface="Calibri"/>
              </a:rPr>
              <a:t> </a:t>
            </a:r>
            <a:r>
              <a:rPr lang="es-CO" sz="2000" b="0" i="0" u="none" strike="noStrike" cap="none" dirty="0" err="1">
                <a:solidFill>
                  <a:schemeClr val="dk1"/>
                </a:solidFill>
                <a:latin typeface="Calibri"/>
                <a:ea typeface="Calibri"/>
                <a:cs typeface="Calibri"/>
                <a:sym typeface="Calibri"/>
              </a:rPr>
              <a:t>since</a:t>
            </a:r>
            <a:r>
              <a:rPr lang="es-CO" sz="2000" b="0" i="0" u="none" strike="noStrike" cap="none" dirty="0">
                <a:solidFill>
                  <a:schemeClr val="dk1"/>
                </a:solidFill>
                <a:latin typeface="Calibri"/>
                <a:ea typeface="Calibri"/>
                <a:cs typeface="Calibri"/>
                <a:sym typeface="Calibri"/>
              </a:rPr>
              <a:t> </a:t>
            </a:r>
            <a:r>
              <a:rPr lang="es-CO" sz="2000" b="0" i="0" u="none" strike="noStrike" cap="none" dirty="0" err="1">
                <a:solidFill>
                  <a:schemeClr val="dk1"/>
                </a:solidFill>
                <a:latin typeface="Calibri"/>
                <a:ea typeface="Calibri"/>
                <a:cs typeface="Calibri"/>
                <a:sym typeface="Calibri"/>
              </a:rPr>
              <a:t>receiving</a:t>
            </a:r>
            <a:r>
              <a:rPr lang="es-CO" sz="2000" b="0" i="0" u="none" strike="noStrike" cap="none" dirty="0">
                <a:solidFill>
                  <a:schemeClr val="dk1"/>
                </a:solidFill>
                <a:latin typeface="Calibri"/>
                <a:ea typeface="Calibri"/>
                <a:cs typeface="Calibri"/>
                <a:sym typeface="Calibri"/>
              </a:rPr>
              <a:t> </a:t>
            </a:r>
            <a:r>
              <a:rPr lang="es-CO" sz="2000" b="0" i="0" u="none" strike="noStrike" cap="none" dirty="0" err="1">
                <a:solidFill>
                  <a:schemeClr val="dk1"/>
                </a:solidFill>
                <a:latin typeface="Calibri"/>
                <a:ea typeface="Calibri"/>
                <a:cs typeface="Calibri"/>
                <a:sym typeface="Calibri"/>
              </a:rPr>
              <a:t>them</a:t>
            </a:r>
            <a:r>
              <a:rPr lang="es-CO" sz="2000" b="0" i="0" u="none" strike="noStrike" cap="none" dirty="0">
                <a:solidFill>
                  <a:schemeClr val="dk1"/>
                </a:solidFill>
                <a:latin typeface="Calibri"/>
                <a:ea typeface="Calibri"/>
                <a:cs typeface="Calibri"/>
                <a:sym typeface="Calibri"/>
              </a:rPr>
              <a:t> </a:t>
            </a:r>
            <a:r>
              <a:rPr lang="es-CO" sz="2000" b="0" i="0" u="none" strike="noStrike" cap="none" dirty="0" err="1">
                <a:solidFill>
                  <a:schemeClr val="dk1"/>
                </a:solidFill>
                <a:latin typeface="Calibri"/>
                <a:ea typeface="Calibri"/>
                <a:cs typeface="Calibri"/>
                <a:sym typeface="Calibri"/>
              </a:rPr>
              <a:t>from</a:t>
            </a:r>
            <a:r>
              <a:rPr lang="es-CO" sz="2000" b="0" i="0" u="none" strike="noStrike" cap="none" dirty="0">
                <a:solidFill>
                  <a:schemeClr val="dk1"/>
                </a:solidFill>
                <a:latin typeface="Calibri"/>
                <a:ea typeface="Calibri"/>
                <a:cs typeface="Calibri"/>
                <a:sym typeface="Calibri"/>
              </a:rPr>
              <a:t> </a:t>
            </a:r>
            <a:r>
              <a:rPr lang="es-CO" sz="2000" b="0" i="0" u="none" strike="noStrike" cap="none" dirty="0" err="1">
                <a:solidFill>
                  <a:schemeClr val="dk1"/>
                </a:solidFill>
                <a:latin typeface="Calibri"/>
                <a:ea typeface="Calibri"/>
                <a:cs typeface="Calibri"/>
                <a:sym typeface="Calibri"/>
              </a:rPr>
              <a:t>the</a:t>
            </a:r>
            <a:r>
              <a:rPr lang="es-CO" sz="2000" b="0" i="0" u="none" strike="noStrike" cap="none" dirty="0">
                <a:solidFill>
                  <a:schemeClr val="dk1"/>
                </a:solidFill>
                <a:latin typeface="Calibri"/>
                <a:ea typeface="Calibri"/>
                <a:cs typeface="Calibri"/>
                <a:sym typeface="Calibri"/>
              </a:rPr>
              <a:t> </a:t>
            </a:r>
            <a:r>
              <a:rPr lang="es-CO" sz="2000" b="0" i="0" u="none" strike="noStrike" cap="none" dirty="0" err="1">
                <a:solidFill>
                  <a:schemeClr val="dk1"/>
                </a:solidFill>
                <a:latin typeface="Calibri"/>
                <a:ea typeface="Calibri"/>
                <a:cs typeface="Calibri"/>
                <a:sym typeface="Calibri"/>
              </a:rPr>
              <a:t>Forensic</a:t>
            </a:r>
            <a:r>
              <a:rPr lang="es-CO" sz="2000" b="0" i="0" u="none" strike="noStrike" cap="none" dirty="0">
                <a:solidFill>
                  <a:schemeClr val="dk1"/>
                </a:solidFill>
                <a:latin typeface="Calibri"/>
                <a:ea typeface="Calibri"/>
                <a:cs typeface="Calibri"/>
                <a:sym typeface="Calibri"/>
              </a:rPr>
              <a:t> Medicine </a:t>
            </a:r>
            <a:r>
              <a:rPr lang="es-CO" sz="2000" b="0" i="0" u="none" strike="noStrike" cap="none" dirty="0" err="1">
                <a:solidFill>
                  <a:schemeClr val="dk1"/>
                </a:solidFill>
                <a:latin typeface="Calibri"/>
                <a:ea typeface="Calibri"/>
                <a:cs typeface="Calibri"/>
                <a:sym typeface="Calibri"/>
              </a:rPr>
              <a:t>Institute</a:t>
            </a:r>
            <a:r>
              <a:rPr lang="es-CO" sz="2000" b="0" i="0" u="none" strike="noStrike" cap="none" dirty="0">
                <a:solidFill>
                  <a:schemeClr val="dk1"/>
                </a:solidFill>
                <a:latin typeface="Calibri"/>
                <a:ea typeface="Calibri"/>
                <a:cs typeface="Calibri"/>
                <a:sym typeface="Calibri"/>
              </a:rPr>
              <a:t>.</a:t>
            </a:r>
            <a:endParaRPr sz="2000" b="0" i="0" u="none" strike="noStrike" cap="none" dirty="0">
              <a:solidFill>
                <a:schemeClr val="dk1"/>
              </a:solidFill>
              <a:latin typeface="Calibri"/>
              <a:ea typeface="Calibri"/>
              <a:cs typeface="Calibri"/>
              <a:sym typeface="Calibri"/>
            </a:endParaRPr>
          </a:p>
        </p:txBody>
      </p:sp>
      <p:graphicFrame>
        <p:nvGraphicFramePr>
          <p:cNvPr id="191" name="Google Shape;191;p14"/>
          <p:cNvGraphicFramePr/>
          <p:nvPr>
            <p:extLst>
              <p:ext uri="{D42A27DB-BD31-4B8C-83A1-F6EECF244321}">
                <p14:modId xmlns:p14="http://schemas.microsoft.com/office/powerpoint/2010/main" val="257517329"/>
              </p:ext>
            </p:extLst>
          </p:nvPr>
        </p:nvGraphicFramePr>
        <p:xfrm>
          <a:off x="1280160" y="4817885"/>
          <a:ext cx="9738400" cy="1285260"/>
        </p:xfrm>
        <a:graphic>
          <a:graphicData uri="http://schemas.openxmlformats.org/drawingml/2006/table">
            <a:tbl>
              <a:tblPr firstRow="1" bandRow="1">
                <a:noFill/>
                <a:tableStyleId>{0452A2C4-3402-4047-B2F0-7288E0D26152}</a:tableStyleId>
              </a:tblPr>
              <a:tblGrid>
                <a:gridCol w="2434600">
                  <a:extLst>
                    <a:ext uri="{9D8B030D-6E8A-4147-A177-3AD203B41FA5}">
                      <a16:colId xmlns:a16="http://schemas.microsoft.com/office/drawing/2014/main" val="20000"/>
                    </a:ext>
                  </a:extLst>
                </a:gridCol>
                <a:gridCol w="2434600">
                  <a:extLst>
                    <a:ext uri="{9D8B030D-6E8A-4147-A177-3AD203B41FA5}">
                      <a16:colId xmlns:a16="http://schemas.microsoft.com/office/drawing/2014/main" val="20001"/>
                    </a:ext>
                  </a:extLst>
                </a:gridCol>
                <a:gridCol w="2434600">
                  <a:extLst>
                    <a:ext uri="{9D8B030D-6E8A-4147-A177-3AD203B41FA5}">
                      <a16:colId xmlns:a16="http://schemas.microsoft.com/office/drawing/2014/main" val="20002"/>
                    </a:ext>
                  </a:extLst>
                </a:gridCol>
                <a:gridCol w="2434600">
                  <a:extLst>
                    <a:ext uri="{9D8B030D-6E8A-4147-A177-3AD203B41FA5}">
                      <a16:colId xmlns:a16="http://schemas.microsoft.com/office/drawing/2014/main" val="20003"/>
                    </a:ext>
                  </a:extLst>
                </a:gridCol>
              </a:tblGrid>
              <a:tr h="370850">
                <a:tc>
                  <a:txBody>
                    <a:bodyPr/>
                    <a:lstStyle/>
                    <a:p>
                      <a:pPr marL="0" marR="0" lvl="0" indent="0" algn="ctr" rtl="0">
                        <a:spcBef>
                          <a:spcPts val="0"/>
                        </a:spcBef>
                        <a:spcAft>
                          <a:spcPts val="0"/>
                        </a:spcAft>
                        <a:buNone/>
                      </a:pPr>
                      <a:r>
                        <a:rPr lang="es-CO" sz="1800"/>
                        <a:t>Restorative Line</a:t>
                      </a:r>
                      <a:endParaRPr/>
                    </a:p>
                  </a:txBody>
                  <a:tcPr marL="91450" marR="91450" marT="45725" marB="45725"/>
                </a:tc>
                <a:tc>
                  <a:txBody>
                    <a:bodyPr/>
                    <a:lstStyle/>
                    <a:p>
                      <a:pPr marL="0" marR="0" lvl="0" indent="0" algn="ctr" rtl="0">
                        <a:spcBef>
                          <a:spcPts val="0"/>
                        </a:spcBef>
                        <a:spcAft>
                          <a:spcPts val="0"/>
                        </a:spcAft>
                        <a:buNone/>
                      </a:pPr>
                      <a:r>
                        <a:rPr lang="es-CO" sz="1800"/>
                        <a:t>Territory</a:t>
                      </a:r>
                      <a:endParaRPr sz="1800"/>
                    </a:p>
                  </a:txBody>
                  <a:tcPr marL="91450" marR="91450" marT="45725" marB="45725"/>
                </a:tc>
                <a:tc>
                  <a:txBody>
                    <a:bodyPr/>
                    <a:lstStyle/>
                    <a:p>
                      <a:pPr marL="0" marR="0" lvl="0" indent="0" algn="ctr" rtl="0">
                        <a:spcBef>
                          <a:spcPts val="0"/>
                        </a:spcBef>
                        <a:spcAft>
                          <a:spcPts val="0"/>
                        </a:spcAft>
                        <a:buNone/>
                      </a:pPr>
                      <a:r>
                        <a:rPr lang="es-CO" sz="1800"/>
                        <a:t>Start Date</a:t>
                      </a:r>
                      <a:endParaRPr/>
                    </a:p>
                  </a:txBody>
                  <a:tcPr marL="91450" marR="91450" marT="45725" marB="45725"/>
                </a:tc>
                <a:tc>
                  <a:txBody>
                    <a:bodyPr/>
                    <a:lstStyle/>
                    <a:p>
                      <a:pPr marL="0" marR="0" lvl="0" indent="0" algn="ctr" rtl="0">
                        <a:spcBef>
                          <a:spcPts val="0"/>
                        </a:spcBef>
                        <a:spcAft>
                          <a:spcPts val="0"/>
                        </a:spcAft>
                        <a:buNone/>
                      </a:pPr>
                      <a:r>
                        <a:rPr lang="es-CO" sz="1800"/>
                        <a:t>Participants</a:t>
                      </a:r>
                      <a:endParaRPr sz="1800"/>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s-CO" sz="1800"/>
                        <a:t>Memory and Symbolic Reparation.</a:t>
                      </a:r>
                      <a:endParaRPr/>
                    </a:p>
                  </a:txBody>
                  <a:tcPr marL="91450" marR="91450" marT="45725" marB="45725"/>
                </a:tc>
                <a:tc>
                  <a:txBody>
                    <a:bodyPr/>
                    <a:lstStyle/>
                    <a:p>
                      <a:pPr marL="0" marR="0" lvl="0" indent="0" algn="just" rtl="0">
                        <a:spcBef>
                          <a:spcPts val="0"/>
                        </a:spcBef>
                        <a:spcAft>
                          <a:spcPts val="0"/>
                        </a:spcAft>
                        <a:buNone/>
                      </a:pPr>
                      <a:r>
                        <a:rPr lang="es-CO" sz="1800" dirty="0"/>
                        <a:t>Neiva</a:t>
                      </a:r>
                      <a:endParaRPr dirty="0"/>
                    </a:p>
                  </a:txBody>
                  <a:tcPr marL="91450" marR="91450" marT="45725" marB="45725"/>
                </a:tc>
                <a:tc>
                  <a:txBody>
                    <a:bodyPr/>
                    <a:lstStyle/>
                    <a:p>
                      <a:pPr marL="0" marR="0" lvl="0" indent="0" algn="l" rtl="0">
                        <a:spcBef>
                          <a:spcPts val="0"/>
                        </a:spcBef>
                        <a:spcAft>
                          <a:spcPts val="0"/>
                        </a:spcAft>
                        <a:buNone/>
                      </a:pPr>
                      <a:r>
                        <a:rPr lang="es-CO" sz="1800"/>
                        <a:t>April 10, 2025</a:t>
                      </a:r>
                      <a:endParaRPr/>
                    </a:p>
                  </a:txBody>
                  <a:tcPr marL="91450" marR="91450" marT="45725" marB="45725"/>
                </a:tc>
                <a:tc>
                  <a:txBody>
                    <a:bodyPr/>
                    <a:lstStyle/>
                    <a:p>
                      <a:pPr marL="0" marR="0" lvl="0" indent="0" algn="l" rtl="0">
                        <a:spcBef>
                          <a:spcPts val="0"/>
                        </a:spcBef>
                        <a:spcAft>
                          <a:spcPts val="0"/>
                        </a:spcAft>
                        <a:buNone/>
                      </a:pPr>
                      <a:r>
                        <a:rPr lang="es-CO" sz="1800" dirty="0"/>
                        <a:t>- 9 Non-</a:t>
                      </a:r>
                      <a:r>
                        <a:rPr lang="es-CO" sz="1800" dirty="0" err="1"/>
                        <a:t>Determining</a:t>
                      </a:r>
                      <a:r>
                        <a:rPr lang="es-CO" sz="1800" dirty="0"/>
                        <a:t> </a:t>
                      </a:r>
                      <a:r>
                        <a:rPr lang="es-CO" sz="1800" dirty="0" err="1"/>
                        <a:t>Participants</a:t>
                      </a:r>
                      <a:br>
                        <a:rPr lang="es-CO" sz="1800" dirty="0"/>
                      </a:br>
                      <a:r>
                        <a:rPr lang="es-CO" sz="1800" dirty="0"/>
                        <a:t>- 3 </a:t>
                      </a:r>
                      <a:r>
                        <a:rPr lang="es-CO" sz="1800" dirty="0" err="1"/>
                        <a:t>Accredited</a:t>
                      </a:r>
                      <a:r>
                        <a:rPr lang="es-CO" sz="1800" dirty="0"/>
                        <a:t> </a:t>
                      </a:r>
                      <a:r>
                        <a:rPr lang="es-CO" sz="1800" dirty="0" err="1"/>
                        <a:t>Victims</a:t>
                      </a:r>
                      <a:endParaRPr sz="1800" dirty="0"/>
                    </a:p>
                  </a:txBody>
                  <a:tcPr marL="91450" marR="91450" marT="45725" marB="45725"/>
                </a:tc>
                <a:extLst>
                  <a:ext uri="{0D108BD9-81ED-4DB2-BD59-A6C34878D82A}">
                    <a16:rowId xmlns:a16="http://schemas.microsoft.com/office/drawing/2014/main" val="10001"/>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87">
          <a:extLst>
            <a:ext uri="{FF2B5EF4-FFF2-40B4-BE49-F238E27FC236}">
              <a16:creationId xmlns:a16="http://schemas.microsoft.com/office/drawing/2014/main" id="{11EDFA71-73AD-C7C9-75D1-22ACA56CAFCA}"/>
            </a:ext>
          </a:extLst>
        </p:cNvPr>
        <p:cNvGrpSpPr/>
        <p:nvPr/>
      </p:nvGrpSpPr>
      <p:grpSpPr>
        <a:xfrm>
          <a:off x="0" y="0"/>
          <a:ext cx="0" cy="0"/>
          <a:chOff x="0" y="0"/>
          <a:chExt cx="0" cy="0"/>
        </a:xfrm>
      </p:grpSpPr>
      <p:sp>
        <p:nvSpPr>
          <p:cNvPr id="188" name="Google Shape;188;p14">
            <a:extLst>
              <a:ext uri="{FF2B5EF4-FFF2-40B4-BE49-F238E27FC236}">
                <a16:creationId xmlns:a16="http://schemas.microsoft.com/office/drawing/2014/main" id="{89E0D85C-902C-3281-865A-368A09ED3CF6}"/>
              </a:ext>
            </a:extLst>
          </p:cNvPr>
          <p:cNvSpPr txBox="1">
            <a:spLocks noGrp="1"/>
          </p:cNvSpPr>
          <p:nvPr>
            <p:ph type="title"/>
          </p:nvPr>
        </p:nvSpPr>
        <p:spPr>
          <a:xfrm>
            <a:off x="463296" y="835825"/>
            <a:ext cx="5360952" cy="1496858"/>
          </a:xfrm>
          <a:prstGeom prst="rect">
            <a:avLst/>
          </a:prstGeom>
          <a:noFill/>
          <a:ln>
            <a:noFill/>
          </a:ln>
        </p:spPr>
        <p:txBody>
          <a:bodyPr spcFirstLastPara="1" wrap="square" lIns="91425" tIns="45700" rIns="91425" bIns="45700" anchor="ctr" anchorCtr="0">
            <a:noAutofit/>
          </a:bodyPr>
          <a:lstStyle/>
          <a:p>
            <a:pPr lvl="0" algn="ctr">
              <a:buClr>
                <a:srgbClr val="244E95"/>
              </a:buClr>
              <a:buSzPts val="4400"/>
            </a:pPr>
            <a:r>
              <a:rPr lang="en-US" sz="3600" b="1" dirty="0">
                <a:solidFill>
                  <a:srgbClr val="244E95"/>
                </a:solidFill>
                <a:latin typeface="Candara"/>
                <a:sym typeface="Candara"/>
              </a:rPr>
              <a:t>Strengths, Opportunities, and Lessons Learned</a:t>
            </a:r>
            <a:endParaRPr sz="3600" b="1" dirty="0">
              <a:solidFill>
                <a:srgbClr val="244E95"/>
              </a:solidFill>
              <a:latin typeface="Candara"/>
            </a:endParaRPr>
          </a:p>
        </p:txBody>
      </p:sp>
      <p:pic>
        <p:nvPicPr>
          <p:cNvPr id="189" name="Google Shape;189;p14">
            <a:extLst>
              <a:ext uri="{FF2B5EF4-FFF2-40B4-BE49-F238E27FC236}">
                <a16:creationId xmlns:a16="http://schemas.microsoft.com/office/drawing/2014/main" id="{9E4C571D-76BC-9854-A32A-39DBA09B9DCE}"/>
              </a:ext>
            </a:extLst>
          </p:cNvPr>
          <p:cNvPicPr preferRelativeResize="0"/>
          <p:nvPr/>
        </p:nvPicPr>
        <p:blipFill rotWithShape="1">
          <a:blip r:embed="rId4">
            <a:alphaModFix/>
          </a:blip>
          <a:srcRect/>
          <a:stretch/>
        </p:blipFill>
        <p:spPr>
          <a:xfrm>
            <a:off x="8764496" y="6370418"/>
            <a:ext cx="2589304" cy="305008"/>
          </a:xfrm>
          <a:prstGeom prst="rect">
            <a:avLst/>
          </a:prstGeom>
          <a:noFill/>
          <a:ln>
            <a:noFill/>
          </a:ln>
        </p:spPr>
      </p:pic>
      <p:pic>
        <p:nvPicPr>
          <p:cNvPr id="3" name="Imagen 2">
            <a:extLst>
              <a:ext uri="{FF2B5EF4-FFF2-40B4-BE49-F238E27FC236}">
                <a16:creationId xmlns:a16="http://schemas.microsoft.com/office/drawing/2014/main" id="{C9AEB5F7-6385-67B6-C6A8-3EC815FFCBB6}"/>
              </a:ext>
            </a:extLst>
          </p:cNvPr>
          <p:cNvPicPr>
            <a:picLocks noChangeAspect="1"/>
          </p:cNvPicPr>
          <p:nvPr/>
        </p:nvPicPr>
        <p:blipFill>
          <a:blip r:embed="rId5"/>
          <a:srcRect t="7634" b="2748"/>
          <a:stretch>
            <a:fillRect/>
          </a:stretch>
        </p:blipFill>
        <p:spPr>
          <a:xfrm>
            <a:off x="6095999" y="-4"/>
            <a:ext cx="6096000" cy="3182262"/>
          </a:xfrm>
          <a:custGeom>
            <a:avLst/>
            <a:gdLst/>
            <a:ahLst/>
            <a:cxnLst/>
            <a:rect l="l" t="t" r="r" b="b"/>
            <a:pathLst>
              <a:path w="6096000" h="3182272">
                <a:moveTo>
                  <a:pt x="0" y="0"/>
                </a:moveTo>
                <a:lnTo>
                  <a:pt x="6096000" y="0"/>
                </a:lnTo>
                <a:lnTo>
                  <a:pt x="6096000" y="2977881"/>
                </a:lnTo>
                <a:lnTo>
                  <a:pt x="6089100" y="2979305"/>
                </a:lnTo>
                <a:cubicBezTo>
                  <a:pt x="6033641" y="2989882"/>
                  <a:pt x="5988719" y="2996128"/>
                  <a:pt x="5963104" y="2993636"/>
                </a:cubicBezTo>
                <a:cubicBezTo>
                  <a:pt x="5792949" y="3029182"/>
                  <a:pt x="5730547" y="3002240"/>
                  <a:pt x="5622676" y="2993454"/>
                </a:cubicBezTo>
                <a:cubicBezTo>
                  <a:pt x="5358705" y="2975083"/>
                  <a:pt x="5242862" y="2994654"/>
                  <a:pt x="5115732" y="2989671"/>
                </a:cubicBezTo>
                <a:cubicBezTo>
                  <a:pt x="4988602" y="2984687"/>
                  <a:pt x="5029567" y="2975639"/>
                  <a:pt x="4859897" y="2963549"/>
                </a:cubicBezTo>
                <a:lnTo>
                  <a:pt x="4391870" y="2926580"/>
                </a:lnTo>
                <a:cubicBezTo>
                  <a:pt x="4327296" y="2956949"/>
                  <a:pt x="4071930" y="2902434"/>
                  <a:pt x="4051327" y="2902384"/>
                </a:cubicBezTo>
                <a:cubicBezTo>
                  <a:pt x="3968352" y="2908170"/>
                  <a:pt x="3882315" y="2886803"/>
                  <a:pt x="3767876" y="2899218"/>
                </a:cubicBezTo>
                <a:cubicBezTo>
                  <a:pt x="3761563" y="2910695"/>
                  <a:pt x="3759706" y="2886579"/>
                  <a:pt x="3607318" y="2887826"/>
                </a:cubicBezTo>
                <a:cubicBezTo>
                  <a:pt x="3517854" y="2911862"/>
                  <a:pt x="3239059" y="2908898"/>
                  <a:pt x="3200813" y="2916134"/>
                </a:cubicBezTo>
                <a:cubicBezTo>
                  <a:pt x="3125330" y="2921689"/>
                  <a:pt x="3104585" y="2900825"/>
                  <a:pt x="3048226" y="2903616"/>
                </a:cubicBezTo>
                <a:cubicBezTo>
                  <a:pt x="3047198" y="2905512"/>
                  <a:pt x="2972947" y="2922104"/>
                  <a:pt x="2930185" y="2925795"/>
                </a:cubicBezTo>
                <a:cubicBezTo>
                  <a:pt x="2887423" y="2929486"/>
                  <a:pt x="2826842" y="2932273"/>
                  <a:pt x="2791651" y="2925762"/>
                </a:cubicBezTo>
                <a:cubicBezTo>
                  <a:pt x="2641026" y="2907373"/>
                  <a:pt x="2577392" y="2897262"/>
                  <a:pt x="2468125" y="2897565"/>
                </a:cubicBezTo>
                <a:cubicBezTo>
                  <a:pt x="2347953" y="2900676"/>
                  <a:pt x="2483169" y="2941985"/>
                  <a:pt x="2308652" y="2926146"/>
                </a:cubicBezTo>
                <a:cubicBezTo>
                  <a:pt x="2305401" y="2936895"/>
                  <a:pt x="2265130" y="2921533"/>
                  <a:pt x="2228153" y="2918475"/>
                </a:cubicBezTo>
                <a:cubicBezTo>
                  <a:pt x="2170686" y="2920724"/>
                  <a:pt x="2206286" y="2945386"/>
                  <a:pt x="2130469" y="2933502"/>
                </a:cubicBezTo>
                <a:lnTo>
                  <a:pt x="2051835" y="2955169"/>
                </a:lnTo>
                <a:cubicBezTo>
                  <a:pt x="2052153" y="2950872"/>
                  <a:pt x="1934201" y="3004193"/>
                  <a:pt x="1910793" y="3004946"/>
                </a:cubicBezTo>
                <a:lnTo>
                  <a:pt x="1758332" y="3027886"/>
                </a:lnTo>
                <a:cubicBezTo>
                  <a:pt x="1709235" y="3044665"/>
                  <a:pt x="1700383" y="3043257"/>
                  <a:pt x="1649704" y="3051307"/>
                </a:cubicBezTo>
                <a:cubicBezTo>
                  <a:pt x="1599024" y="3059359"/>
                  <a:pt x="1520412" y="3098900"/>
                  <a:pt x="1454257" y="3076192"/>
                </a:cubicBezTo>
                <a:cubicBezTo>
                  <a:pt x="1407884" y="3090545"/>
                  <a:pt x="1414359" y="3062092"/>
                  <a:pt x="1323176" y="3081187"/>
                </a:cubicBezTo>
                <a:cubicBezTo>
                  <a:pt x="1269270" y="3084300"/>
                  <a:pt x="1246499" y="3082073"/>
                  <a:pt x="1231798" y="3083652"/>
                </a:cubicBezTo>
                <a:lnTo>
                  <a:pt x="1128386" y="3096270"/>
                </a:lnTo>
                <a:lnTo>
                  <a:pt x="1087572" y="3101257"/>
                </a:lnTo>
                <a:lnTo>
                  <a:pt x="1075937" y="3104255"/>
                </a:lnTo>
                <a:lnTo>
                  <a:pt x="992872" y="3105385"/>
                </a:lnTo>
                <a:cubicBezTo>
                  <a:pt x="955021" y="3105296"/>
                  <a:pt x="904630" y="3125038"/>
                  <a:pt x="891882" y="3122691"/>
                </a:cubicBezTo>
                <a:cubicBezTo>
                  <a:pt x="784087" y="3112356"/>
                  <a:pt x="829281" y="3133000"/>
                  <a:pt x="715888" y="3127380"/>
                </a:cubicBezTo>
                <a:cubicBezTo>
                  <a:pt x="637116" y="3116268"/>
                  <a:pt x="537472" y="3131012"/>
                  <a:pt x="399964" y="3152096"/>
                </a:cubicBezTo>
                <a:lnTo>
                  <a:pt x="310170" y="3146040"/>
                </a:lnTo>
                <a:lnTo>
                  <a:pt x="251771" y="3165636"/>
                </a:lnTo>
                <a:cubicBezTo>
                  <a:pt x="208442" y="3181313"/>
                  <a:pt x="136178" y="3149360"/>
                  <a:pt x="104780" y="3166182"/>
                </a:cubicBezTo>
                <a:cubicBezTo>
                  <a:pt x="55782" y="3185117"/>
                  <a:pt x="29223" y="3184417"/>
                  <a:pt x="8274" y="3178809"/>
                </a:cubicBezTo>
                <a:lnTo>
                  <a:pt x="0" y="3175916"/>
                </a:lnTo>
                <a:close/>
              </a:path>
            </a:pathLst>
          </a:custGeom>
        </p:spPr>
      </p:pic>
      <p:sp>
        <p:nvSpPr>
          <p:cNvPr id="2" name="Google Shape;198;p15">
            <a:extLst>
              <a:ext uri="{FF2B5EF4-FFF2-40B4-BE49-F238E27FC236}">
                <a16:creationId xmlns:a16="http://schemas.microsoft.com/office/drawing/2014/main" id="{B84FD36F-1FD6-202B-8CEC-AACC05ADCC39}"/>
              </a:ext>
            </a:extLst>
          </p:cNvPr>
          <p:cNvSpPr txBox="1"/>
          <p:nvPr/>
        </p:nvSpPr>
        <p:spPr>
          <a:xfrm>
            <a:off x="590491" y="3348255"/>
            <a:ext cx="11011015" cy="2856166"/>
          </a:xfrm>
          <a:prstGeom prst="rect">
            <a:avLst/>
          </a:prstGeom>
        </p:spPr>
        <p:txBody>
          <a:bodyPr spcFirstLastPara="1" vert="horz" lIns="91440" tIns="45720" rIns="91440" bIns="45720" rtlCol="0" anchor="ctr" anchorCtr="0">
            <a:noAutofit/>
          </a:bodyPr>
          <a:lstStyle/>
          <a:p>
            <a:pPr marR="0" lvl="0">
              <a:lnSpc>
                <a:spcPct val="90000"/>
              </a:lnSpc>
              <a:spcBef>
                <a:spcPts val="0"/>
              </a:spcBef>
              <a:spcAft>
                <a:spcPts val="600"/>
              </a:spcAft>
            </a:pPr>
            <a:r>
              <a:rPr lang="en-US" sz="1800" b="1" i="0" u="none" strike="noStrike" kern="1200" cap="none" dirty="0">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sym typeface="Calibri"/>
              </a:rPr>
              <a:t>Strengths:</a:t>
            </a:r>
            <a:endParaRPr lang="en-US" sz="1800" kern="1200" dirty="0">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endParaRPr>
          </a:p>
          <a:p>
            <a:pPr marL="342900" marR="0" lvl="0" indent="-228600">
              <a:lnSpc>
                <a:spcPct val="90000"/>
              </a:lnSpc>
              <a:spcBef>
                <a:spcPts val="0"/>
              </a:spcBef>
              <a:spcAft>
                <a:spcPts val="600"/>
              </a:spcAft>
              <a:buClr>
                <a:schemeClr val="dk1"/>
              </a:buClr>
              <a:buSzPts val="2400"/>
              <a:buFont typeface="Arial" panose="020B0604020202020204" pitchFamily="34" charset="0"/>
              <a:buChar char="•"/>
            </a:pPr>
            <a:r>
              <a:rPr lang="en-US" sz="1800" b="0" i="0" u="none" strike="noStrike" kern="1200" cap="none" dirty="0">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sym typeface="Calibri"/>
              </a:rPr>
              <a:t>The content of the measures was adapted to the victims’ requests, responding to ideas expressed in earlier hearings and reflecting a truly dialogical process.</a:t>
            </a:r>
            <a:endParaRPr lang="en-US" sz="1800" kern="1200" dirty="0">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endParaRPr>
          </a:p>
          <a:p>
            <a:pPr marL="342900" marR="0" lvl="0" indent="-228600">
              <a:lnSpc>
                <a:spcPct val="90000"/>
              </a:lnSpc>
              <a:spcBef>
                <a:spcPts val="0"/>
              </a:spcBef>
              <a:spcAft>
                <a:spcPts val="600"/>
              </a:spcAft>
              <a:buClr>
                <a:schemeClr val="dk1"/>
              </a:buClr>
              <a:buSzPts val="2400"/>
              <a:buFont typeface="Arial" panose="020B0604020202020204" pitchFamily="34" charset="0"/>
              <a:buChar char="•"/>
            </a:pPr>
            <a:r>
              <a:rPr lang="en-US" sz="1800" b="0" i="0" u="none" strike="noStrike" kern="1200" cap="none" dirty="0">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sym typeface="Calibri"/>
              </a:rPr>
              <a:t>The approach provided personalized attention to the victims’ histories, needs, and emotional impact, enhancing the reparative effect by acknowledging deeply personal losses within each family.</a:t>
            </a:r>
            <a:endParaRPr lang="en-US" sz="1800" kern="1200" dirty="0">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endParaRPr>
          </a:p>
          <a:p>
            <a:pPr marR="0" lvl="0">
              <a:lnSpc>
                <a:spcPct val="90000"/>
              </a:lnSpc>
              <a:spcBef>
                <a:spcPts val="0"/>
              </a:spcBef>
              <a:spcAft>
                <a:spcPts val="600"/>
              </a:spcAft>
            </a:pPr>
            <a:endParaRPr lang="en-US" sz="1800" b="1" kern="1200" dirty="0">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sym typeface="Calibri"/>
            </a:endParaRPr>
          </a:p>
          <a:p>
            <a:pPr marR="0" lvl="0">
              <a:lnSpc>
                <a:spcPct val="90000"/>
              </a:lnSpc>
              <a:spcBef>
                <a:spcPts val="0"/>
              </a:spcBef>
              <a:spcAft>
                <a:spcPts val="600"/>
              </a:spcAft>
            </a:pPr>
            <a:r>
              <a:rPr lang="en-US" sz="1800" b="1" i="0" u="none" strike="noStrike" kern="1200" cap="none" dirty="0">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sym typeface="Calibri"/>
              </a:rPr>
              <a:t>Area for Improvement:</a:t>
            </a:r>
            <a:endParaRPr lang="en-US" sz="1800" kern="1200" dirty="0">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endParaRPr>
          </a:p>
          <a:p>
            <a:pPr marL="342900" marR="0" lvl="0" indent="-228600">
              <a:lnSpc>
                <a:spcPct val="90000"/>
              </a:lnSpc>
              <a:spcBef>
                <a:spcPts val="0"/>
              </a:spcBef>
              <a:spcAft>
                <a:spcPts val="600"/>
              </a:spcAft>
              <a:buClr>
                <a:schemeClr val="dk1"/>
              </a:buClr>
              <a:buSzPts val="2400"/>
              <a:buFont typeface="Arial" panose="020B0604020202020204" pitchFamily="34" charset="0"/>
              <a:buChar char="•"/>
            </a:pPr>
            <a:r>
              <a:rPr lang="en-US" sz="1800" b="0" i="0" u="none" strike="noStrike" kern="1200" cap="none" dirty="0">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sym typeface="Calibri"/>
              </a:rPr>
              <a:t>Given the high number of cases and participants handled by the SDSJ, individualized attention for each victim or family group may exceed the jurisdiction’s time and resource capacity.</a:t>
            </a:r>
            <a:endParaRPr lang="en-US" sz="1800" kern="1200" dirty="0">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endParaRPr>
          </a:p>
          <a:p>
            <a:pPr marL="342900" marR="0" lvl="0" indent="-228600">
              <a:lnSpc>
                <a:spcPct val="90000"/>
              </a:lnSpc>
              <a:spcBef>
                <a:spcPts val="0"/>
              </a:spcBef>
              <a:spcAft>
                <a:spcPts val="600"/>
              </a:spcAft>
              <a:buClr>
                <a:schemeClr val="dk1"/>
              </a:buClr>
              <a:buSzPts val="2400"/>
              <a:buFont typeface="Arial" panose="020B0604020202020204" pitchFamily="34" charset="0"/>
              <a:buChar char="•"/>
            </a:pPr>
            <a:r>
              <a:rPr lang="en-US" sz="1800" b="0" i="0" u="none" strike="noStrike" kern="1200" cap="none" dirty="0">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sym typeface="Calibri"/>
              </a:rPr>
              <a:t>Financial limitations are significant; in many cases, symbolic materials for hearings must be secured by JEP staff themselves.</a:t>
            </a:r>
            <a:endParaRPr lang="en-US" sz="1800" b="1" i="0" u="none" strike="noStrike" kern="1200" cap="none" dirty="0">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sym typeface="Calibri"/>
            </a:endParaRPr>
          </a:p>
        </p:txBody>
      </p:sp>
    </p:spTree>
    <p:extLst>
      <p:ext uri="{BB962C8B-B14F-4D97-AF65-F5344CB8AC3E}">
        <p14:creationId xmlns:p14="http://schemas.microsoft.com/office/powerpoint/2010/main" val="33770029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10"/>
        <p:cNvGrpSpPr/>
        <p:nvPr/>
      </p:nvGrpSpPr>
      <p:grpSpPr>
        <a:xfrm>
          <a:off x="0" y="0"/>
          <a:ext cx="0" cy="0"/>
          <a:chOff x="0" y="0"/>
          <a:chExt cx="0" cy="0"/>
        </a:xfrm>
      </p:grpSpPr>
      <p:sp>
        <p:nvSpPr>
          <p:cNvPr id="211" name="Google Shape;211;g3638c418de6_0_7"/>
          <p:cNvSpPr txBox="1">
            <a:spLocks noGrp="1"/>
          </p:cNvSpPr>
          <p:nvPr>
            <p:ph type="title"/>
          </p:nvPr>
        </p:nvSpPr>
        <p:spPr>
          <a:xfrm>
            <a:off x="838198" y="356714"/>
            <a:ext cx="10515601" cy="1324601"/>
          </a:xfrm>
          <a:prstGeom prst="rect">
            <a:avLst/>
          </a:prstGeom>
          <a:noFill/>
          <a:ln>
            <a:noFill/>
          </a:ln>
        </p:spPr>
        <p:txBody>
          <a:bodyPr spcFirstLastPara="1" wrap="square" lIns="91425" tIns="45700" rIns="91425" bIns="45700" anchor="ctr" anchorCtr="0">
            <a:normAutofit fontScale="90000"/>
          </a:bodyPr>
          <a:lstStyle/>
          <a:p>
            <a:pPr lvl="0" algn="ctr">
              <a:buClr>
                <a:srgbClr val="244E95"/>
              </a:buClr>
              <a:buSzPts val="4400"/>
            </a:pPr>
            <a:r>
              <a:rPr lang="es-ES" sz="4000" b="1" dirty="0">
                <a:solidFill>
                  <a:srgbClr val="244E95"/>
                </a:solidFill>
                <a:latin typeface="Candara"/>
                <a:ea typeface="Candara"/>
                <a:cs typeface="Candara"/>
                <a:sym typeface="Candara"/>
              </a:rPr>
              <a:t>“Audiencia Territorial de Medidas de Satisfacción San Calixto”</a:t>
            </a:r>
            <a:br>
              <a:rPr lang="es-ES" sz="4000" b="1" dirty="0">
                <a:solidFill>
                  <a:srgbClr val="244E95"/>
                </a:solidFill>
                <a:latin typeface="Candara"/>
                <a:ea typeface="Candara"/>
                <a:cs typeface="Candara"/>
                <a:sym typeface="Candara"/>
              </a:rPr>
            </a:br>
            <a:r>
              <a:rPr lang="es-ES" sz="3300" b="1" dirty="0">
                <a:solidFill>
                  <a:srgbClr val="244E95"/>
                </a:solidFill>
                <a:latin typeface="Candara"/>
                <a:ea typeface="Candara"/>
                <a:cs typeface="Candara"/>
                <a:sym typeface="Candara"/>
              </a:rPr>
              <a:t>(</a:t>
            </a:r>
            <a:r>
              <a:rPr lang="en-US" sz="3300" b="1" dirty="0">
                <a:solidFill>
                  <a:srgbClr val="244E95"/>
                </a:solidFill>
                <a:latin typeface="Candara"/>
              </a:rPr>
              <a:t>Territorial Hearing on Measures of Satisfaction – San Calixto)</a:t>
            </a:r>
            <a:endParaRPr sz="3300" b="1" dirty="0">
              <a:solidFill>
                <a:srgbClr val="244E95"/>
              </a:solidFill>
              <a:latin typeface="Candara"/>
            </a:endParaRPr>
          </a:p>
        </p:txBody>
      </p:sp>
      <p:pic>
        <p:nvPicPr>
          <p:cNvPr id="212" name="Google Shape;212;g3638c418de6_0_7"/>
          <p:cNvPicPr preferRelativeResize="0"/>
          <p:nvPr/>
        </p:nvPicPr>
        <p:blipFill rotWithShape="1">
          <a:blip r:embed="rId4">
            <a:alphaModFix/>
          </a:blip>
          <a:srcRect/>
          <a:stretch/>
        </p:blipFill>
        <p:spPr>
          <a:xfrm>
            <a:off x="8764496" y="6321258"/>
            <a:ext cx="2589302" cy="305008"/>
          </a:xfrm>
          <a:prstGeom prst="rect">
            <a:avLst/>
          </a:prstGeom>
          <a:noFill/>
          <a:ln>
            <a:noFill/>
          </a:ln>
        </p:spPr>
      </p:pic>
      <p:sp>
        <p:nvSpPr>
          <p:cNvPr id="213" name="Google Shape;213;g3638c418de6_0_7"/>
          <p:cNvSpPr txBox="1"/>
          <p:nvPr/>
        </p:nvSpPr>
        <p:spPr>
          <a:xfrm>
            <a:off x="838198" y="1681315"/>
            <a:ext cx="10515600" cy="2462172"/>
          </a:xfrm>
          <a:prstGeom prst="rect">
            <a:avLst/>
          </a:prstGeom>
          <a:noFill/>
          <a:ln>
            <a:noFill/>
          </a:ln>
        </p:spPr>
        <p:txBody>
          <a:bodyPr spcFirstLastPara="1" wrap="square" lIns="91425" tIns="45700" rIns="91425" bIns="45700" anchor="t" anchorCtr="0">
            <a:spAutoFit/>
          </a:bodyPr>
          <a:lstStyle/>
          <a:p>
            <a:pPr lvl="0" algn="just"/>
            <a:r>
              <a:rPr lang="en-US" sz="2200" dirty="0">
                <a:solidFill>
                  <a:schemeClr val="dk1"/>
                </a:solidFill>
                <a:latin typeface="Calibri"/>
                <a:ea typeface="Calibri"/>
                <a:cs typeface="Calibri"/>
                <a:sym typeface="Calibri"/>
              </a:rPr>
              <a:t>During a hearing of the Catatumbo sub-chamber, a family group proposed a reparation measure, emphasizing the importance of </a:t>
            </a:r>
            <a:r>
              <a:rPr lang="en-US" sz="2200" b="1" dirty="0">
                <a:solidFill>
                  <a:schemeClr val="dk1"/>
                </a:solidFill>
                <a:latin typeface="Calibri"/>
                <a:ea typeface="Calibri"/>
                <a:cs typeface="Calibri"/>
                <a:sym typeface="Calibri"/>
              </a:rPr>
              <a:t>truth-telling and acknowledgement of responsibility in the territory and communities where the violations occurred. </a:t>
            </a:r>
            <a:r>
              <a:rPr lang="en-US" sz="2200" dirty="0">
                <a:solidFill>
                  <a:schemeClr val="dk1"/>
                </a:solidFill>
                <a:latin typeface="Calibri"/>
                <a:ea typeface="Calibri"/>
                <a:cs typeface="Calibri"/>
                <a:sym typeface="Calibri"/>
              </a:rPr>
              <a:t>Consequently, SDJS organized a hearing in which other family groups received direct recognition from the defendants and meaningful reparations. The hearing included symbolic acts, such as a silent march, a photo exhibition, and an opportunity for indirect victims to tell the stories of their deceased relatives.</a:t>
            </a:r>
            <a:endParaRPr sz="2200" i="0" u="none" strike="noStrike" cap="none" dirty="0">
              <a:solidFill>
                <a:schemeClr val="dk1"/>
              </a:solidFill>
              <a:latin typeface="Calibri"/>
              <a:ea typeface="Calibri"/>
              <a:cs typeface="Calibri"/>
              <a:sym typeface="Calibri"/>
            </a:endParaRPr>
          </a:p>
        </p:txBody>
      </p:sp>
      <p:graphicFrame>
        <p:nvGraphicFramePr>
          <p:cNvPr id="3" name="Google Shape;214;g3638c418de6_0_7">
            <a:extLst>
              <a:ext uri="{FF2B5EF4-FFF2-40B4-BE49-F238E27FC236}">
                <a16:creationId xmlns:a16="http://schemas.microsoft.com/office/drawing/2014/main" id="{872D3C28-3107-3570-A8CF-A93408CB466E}"/>
              </a:ext>
            </a:extLst>
          </p:cNvPr>
          <p:cNvGraphicFramePr/>
          <p:nvPr>
            <p:extLst>
              <p:ext uri="{D42A27DB-BD31-4B8C-83A1-F6EECF244321}">
                <p14:modId xmlns:p14="http://schemas.microsoft.com/office/powerpoint/2010/main" val="4268762275"/>
              </p:ext>
            </p:extLst>
          </p:nvPr>
        </p:nvGraphicFramePr>
        <p:xfrm>
          <a:off x="1280160" y="4424596"/>
          <a:ext cx="9738400" cy="1285260"/>
        </p:xfrm>
        <a:graphic>
          <a:graphicData uri="http://schemas.openxmlformats.org/drawingml/2006/table">
            <a:tbl>
              <a:tblPr firstRow="1" bandRow="1">
                <a:tableStyleId>{0452A2C4-3402-4047-B2F0-7288E0D26152}</a:tableStyleId>
              </a:tblPr>
              <a:tblGrid>
                <a:gridCol w="2434600">
                  <a:extLst>
                    <a:ext uri="{9D8B030D-6E8A-4147-A177-3AD203B41FA5}">
                      <a16:colId xmlns:a16="http://schemas.microsoft.com/office/drawing/2014/main" val="20000"/>
                    </a:ext>
                  </a:extLst>
                </a:gridCol>
                <a:gridCol w="2434600">
                  <a:extLst>
                    <a:ext uri="{9D8B030D-6E8A-4147-A177-3AD203B41FA5}">
                      <a16:colId xmlns:a16="http://schemas.microsoft.com/office/drawing/2014/main" val="20001"/>
                    </a:ext>
                  </a:extLst>
                </a:gridCol>
                <a:gridCol w="2434600">
                  <a:extLst>
                    <a:ext uri="{9D8B030D-6E8A-4147-A177-3AD203B41FA5}">
                      <a16:colId xmlns:a16="http://schemas.microsoft.com/office/drawing/2014/main" val="20002"/>
                    </a:ext>
                  </a:extLst>
                </a:gridCol>
                <a:gridCol w="2434600">
                  <a:extLst>
                    <a:ext uri="{9D8B030D-6E8A-4147-A177-3AD203B41FA5}">
                      <a16:colId xmlns:a16="http://schemas.microsoft.com/office/drawing/2014/main" val="20003"/>
                    </a:ext>
                  </a:extLst>
                </a:gridCol>
              </a:tblGrid>
              <a:tr h="370850">
                <a:tc>
                  <a:txBody>
                    <a:bodyPr/>
                    <a:lstStyle/>
                    <a:p>
                      <a:pPr marL="0" marR="0" lvl="0" indent="0" algn="ctr" rtl="0">
                        <a:spcBef>
                          <a:spcPts val="0"/>
                        </a:spcBef>
                        <a:spcAft>
                          <a:spcPts val="0"/>
                        </a:spcAft>
                        <a:buNone/>
                      </a:pPr>
                      <a:r>
                        <a:rPr lang="es-CO" sz="1800" b="1">
                          <a:solidFill>
                            <a:schemeClr val="bg1"/>
                          </a:solidFill>
                        </a:rPr>
                        <a:t>Restorative Line</a:t>
                      </a:r>
                      <a:endParaRPr b="1">
                        <a:solidFill>
                          <a:schemeClr val="bg1"/>
                        </a:solidFill>
                      </a:endParaRPr>
                    </a:p>
                  </a:txBody>
                  <a:tcPr marL="91450" marR="91450" marT="45725" marB="45725"/>
                </a:tc>
                <a:tc>
                  <a:txBody>
                    <a:bodyPr/>
                    <a:lstStyle/>
                    <a:p>
                      <a:pPr marL="0" marR="0" lvl="0" indent="0" algn="ctr" rtl="0">
                        <a:spcBef>
                          <a:spcPts val="0"/>
                        </a:spcBef>
                        <a:spcAft>
                          <a:spcPts val="0"/>
                        </a:spcAft>
                        <a:buNone/>
                      </a:pPr>
                      <a:r>
                        <a:rPr lang="es-CO" sz="1800" b="1">
                          <a:solidFill>
                            <a:schemeClr val="bg1"/>
                          </a:solidFill>
                        </a:rPr>
                        <a:t>Territory</a:t>
                      </a:r>
                      <a:endParaRPr sz="1800" b="1">
                        <a:solidFill>
                          <a:schemeClr val="bg1"/>
                        </a:solidFill>
                      </a:endParaRPr>
                    </a:p>
                  </a:txBody>
                  <a:tcPr marL="91450" marR="91450" marT="45725" marB="45725"/>
                </a:tc>
                <a:tc>
                  <a:txBody>
                    <a:bodyPr/>
                    <a:lstStyle/>
                    <a:p>
                      <a:pPr marL="0" marR="0" lvl="0" indent="0" algn="ctr" rtl="0">
                        <a:spcBef>
                          <a:spcPts val="0"/>
                        </a:spcBef>
                        <a:spcAft>
                          <a:spcPts val="0"/>
                        </a:spcAft>
                        <a:buNone/>
                      </a:pPr>
                      <a:r>
                        <a:rPr lang="es-CO" sz="1800" b="1">
                          <a:solidFill>
                            <a:schemeClr val="bg1"/>
                          </a:solidFill>
                        </a:rPr>
                        <a:t>Start Date</a:t>
                      </a:r>
                      <a:endParaRPr b="1">
                        <a:solidFill>
                          <a:schemeClr val="bg1"/>
                        </a:solidFill>
                      </a:endParaRPr>
                    </a:p>
                  </a:txBody>
                  <a:tcPr marL="91450" marR="91450" marT="45725" marB="45725"/>
                </a:tc>
                <a:tc>
                  <a:txBody>
                    <a:bodyPr/>
                    <a:lstStyle/>
                    <a:p>
                      <a:pPr marL="0" marR="0" lvl="0" indent="0" algn="ctr" rtl="0">
                        <a:spcBef>
                          <a:spcPts val="0"/>
                        </a:spcBef>
                        <a:spcAft>
                          <a:spcPts val="0"/>
                        </a:spcAft>
                        <a:buNone/>
                      </a:pPr>
                      <a:r>
                        <a:rPr lang="es-CO" sz="1800" b="1" dirty="0" err="1">
                          <a:solidFill>
                            <a:schemeClr val="bg1"/>
                          </a:solidFill>
                        </a:rPr>
                        <a:t>Participants</a:t>
                      </a:r>
                      <a:endParaRPr sz="1800" b="1" dirty="0">
                        <a:solidFill>
                          <a:schemeClr val="bg1"/>
                        </a:solidFill>
                      </a:endParaRPr>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s-CO" sz="1800" dirty="0" err="1"/>
                        <a:t>Memory</a:t>
                      </a:r>
                      <a:r>
                        <a:rPr lang="es-CO" sz="1800" dirty="0"/>
                        <a:t> and </a:t>
                      </a:r>
                      <a:r>
                        <a:rPr lang="es-CO" sz="1800" dirty="0" err="1"/>
                        <a:t>Symbolic</a:t>
                      </a:r>
                      <a:r>
                        <a:rPr lang="es-CO" sz="1800" dirty="0"/>
                        <a:t> </a:t>
                      </a:r>
                      <a:r>
                        <a:rPr lang="es-CO" sz="1800" dirty="0" err="1"/>
                        <a:t>Reparation</a:t>
                      </a:r>
                      <a:r>
                        <a:rPr lang="es-CO" sz="1800" dirty="0"/>
                        <a:t>.</a:t>
                      </a:r>
                      <a:endParaRPr dirty="0"/>
                    </a:p>
                  </a:txBody>
                  <a:tcPr marL="91450" marR="91450" marT="45725" marB="45725"/>
                </a:tc>
                <a:tc>
                  <a:txBody>
                    <a:bodyPr/>
                    <a:lstStyle/>
                    <a:p>
                      <a:pPr marL="0" marR="0" lvl="0" indent="0" algn="just" rtl="0">
                        <a:spcBef>
                          <a:spcPts val="0"/>
                        </a:spcBef>
                        <a:spcAft>
                          <a:spcPts val="0"/>
                        </a:spcAft>
                        <a:buNone/>
                      </a:pPr>
                      <a:r>
                        <a:rPr lang="es-CO" sz="1800"/>
                        <a:t>San Calixto</a:t>
                      </a:r>
                      <a:endParaRPr/>
                    </a:p>
                  </a:txBody>
                  <a:tcPr marL="91450" marR="91450" marT="45725" marB="45725"/>
                </a:tc>
                <a:tc>
                  <a:txBody>
                    <a:bodyPr/>
                    <a:lstStyle/>
                    <a:p>
                      <a:pPr marL="0" marR="0" lvl="0" indent="0" algn="l" rtl="0">
                        <a:spcBef>
                          <a:spcPts val="0"/>
                        </a:spcBef>
                        <a:spcAft>
                          <a:spcPts val="0"/>
                        </a:spcAft>
                        <a:buNone/>
                      </a:pPr>
                      <a:r>
                        <a:rPr lang="es-CO" sz="1800" dirty="0" err="1"/>
                        <a:t>September</a:t>
                      </a:r>
                      <a:r>
                        <a:rPr lang="es-CO" sz="1800" dirty="0"/>
                        <a:t> 20, 2024</a:t>
                      </a:r>
                      <a:endParaRPr dirty="0"/>
                    </a:p>
                  </a:txBody>
                  <a:tcPr marL="91450" marR="91450" marT="45725" marB="45725"/>
                </a:tc>
                <a:tc>
                  <a:txBody>
                    <a:bodyPr/>
                    <a:lstStyle/>
                    <a:p>
                      <a:pPr marL="0" marR="0" lvl="0" indent="0" algn="l" rtl="0">
                        <a:spcBef>
                          <a:spcPts val="0"/>
                        </a:spcBef>
                        <a:spcAft>
                          <a:spcPts val="0"/>
                        </a:spcAft>
                        <a:buNone/>
                      </a:pPr>
                      <a:r>
                        <a:rPr lang="es-CO" sz="1800" dirty="0"/>
                        <a:t>- 26 Non-</a:t>
                      </a:r>
                      <a:r>
                        <a:rPr lang="es-CO" sz="1800" dirty="0" err="1"/>
                        <a:t>Determining</a:t>
                      </a:r>
                      <a:r>
                        <a:rPr lang="es-CO" sz="1800" dirty="0"/>
                        <a:t> </a:t>
                      </a:r>
                      <a:r>
                        <a:rPr lang="es-CO" sz="1800" dirty="0" err="1"/>
                        <a:t>Participants</a:t>
                      </a:r>
                      <a:br>
                        <a:rPr lang="es-CO" sz="1800" dirty="0"/>
                      </a:br>
                      <a:r>
                        <a:rPr lang="es-CO" sz="1800" dirty="0"/>
                        <a:t>- 13 </a:t>
                      </a:r>
                      <a:r>
                        <a:rPr lang="es-CO" sz="1800" dirty="0" err="1"/>
                        <a:t>Accredited</a:t>
                      </a:r>
                      <a:r>
                        <a:rPr lang="es-CO" sz="1800" dirty="0"/>
                        <a:t> </a:t>
                      </a:r>
                      <a:r>
                        <a:rPr lang="es-CO" sz="1800" dirty="0" err="1"/>
                        <a:t>Victims</a:t>
                      </a:r>
                      <a:endParaRPr sz="1800" dirty="0"/>
                    </a:p>
                  </a:txBody>
                  <a:tcPr marL="91450" marR="91450" marT="45725" marB="45725"/>
                </a:tc>
                <a:extLst>
                  <a:ext uri="{0D108BD9-81ED-4DB2-BD59-A6C34878D82A}">
                    <a16:rowId xmlns:a16="http://schemas.microsoft.com/office/drawing/2014/main" val="10001"/>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10">
          <a:extLst>
            <a:ext uri="{FF2B5EF4-FFF2-40B4-BE49-F238E27FC236}">
              <a16:creationId xmlns:a16="http://schemas.microsoft.com/office/drawing/2014/main" id="{4569D16D-EE56-0405-512A-95ACDB843893}"/>
            </a:ext>
          </a:extLst>
        </p:cNvPr>
        <p:cNvGrpSpPr/>
        <p:nvPr/>
      </p:nvGrpSpPr>
      <p:grpSpPr>
        <a:xfrm>
          <a:off x="0" y="0"/>
          <a:ext cx="0" cy="0"/>
          <a:chOff x="0" y="0"/>
          <a:chExt cx="0" cy="0"/>
        </a:xfrm>
      </p:grpSpPr>
      <p:sp>
        <p:nvSpPr>
          <p:cNvPr id="211" name="Google Shape;211;g3638c418de6_0_7">
            <a:extLst>
              <a:ext uri="{FF2B5EF4-FFF2-40B4-BE49-F238E27FC236}">
                <a16:creationId xmlns:a16="http://schemas.microsoft.com/office/drawing/2014/main" id="{E085F432-E6ED-C294-A14C-DC9155C053F6}"/>
              </a:ext>
            </a:extLst>
          </p:cNvPr>
          <p:cNvSpPr txBox="1">
            <a:spLocks noGrp="1"/>
          </p:cNvSpPr>
          <p:nvPr>
            <p:ph type="title"/>
          </p:nvPr>
        </p:nvSpPr>
        <p:spPr>
          <a:xfrm>
            <a:off x="424312" y="347089"/>
            <a:ext cx="7872666" cy="1324601"/>
          </a:xfrm>
          <a:prstGeom prst="rect">
            <a:avLst/>
          </a:prstGeom>
          <a:noFill/>
          <a:ln>
            <a:noFill/>
          </a:ln>
        </p:spPr>
        <p:txBody>
          <a:bodyPr spcFirstLastPara="1" wrap="square" lIns="91425" tIns="45700" rIns="91425" bIns="45700" anchor="ctr" anchorCtr="0">
            <a:normAutofit/>
          </a:bodyPr>
          <a:lstStyle/>
          <a:p>
            <a:pPr lvl="0" algn="ctr">
              <a:buClr>
                <a:srgbClr val="244E95"/>
              </a:buClr>
              <a:buSzPts val="4400"/>
            </a:pPr>
            <a:r>
              <a:rPr lang="en-US" sz="4000" b="1" dirty="0">
                <a:solidFill>
                  <a:srgbClr val="244E95"/>
                </a:solidFill>
                <a:latin typeface="Candara"/>
                <a:sym typeface="Candara"/>
              </a:rPr>
              <a:t>Strengths, Opportunities, and Lessons Learned</a:t>
            </a:r>
            <a:endParaRPr sz="4000" b="1" dirty="0">
              <a:solidFill>
                <a:srgbClr val="244E95"/>
              </a:solidFill>
              <a:latin typeface="Candara"/>
            </a:endParaRPr>
          </a:p>
        </p:txBody>
      </p:sp>
      <p:pic>
        <p:nvPicPr>
          <p:cNvPr id="212" name="Google Shape;212;g3638c418de6_0_7">
            <a:extLst>
              <a:ext uri="{FF2B5EF4-FFF2-40B4-BE49-F238E27FC236}">
                <a16:creationId xmlns:a16="http://schemas.microsoft.com/office/drawing/2014/main" id="{78AEC3B6-174C-3861-5630-88B09BCE14E1}"/>
              </a:ext>
            </a:extLst>
          </p:cNvPr>
          <p:cNvPicPr preferRelativeResize="0"/>
          <p:nvPr/>
        </p:nvPicPr>
        <p:blipFill rotWithShape="1">
          <a:blip r:embed="rId4">
            <a:alphaModFix/>
          </a:blip>
          <a:srcRect/>
          <a:stretch/>
        </p:blipFill>
        <p:spPr>
          <a:xfrm>
            <a:off x="8764496" y="6321258"/>
            <a:ext cx="2589302" cy="305008"/>
          </a:xfrm>
          <a:prstGeom prst="rect">
            <a:avLst/>
          </a:prstGeom>
          <a:noFill/>
          <a:ln>
            <a:noFill/>
          </a:ln>
        </p:spPr>
      </p:pic>
      <p:pic>
        <p:nvPicPr>
          <p:cNvPr id="2" name="Imagen 1">
            <a:extLst>
              <a:ext uri="{FF2B5EF4-FFF2-40B4-BE49-F238E27FC236}">
                <a16:creationId xmlns:a16="http://schemas.microsoft.com/office/drawing/2014/main" id="{5DB1376D-2C41-8F4B-FFF2-76A976B02486}"/>
              </a:ext>
            </a:extLst>
          </p:cNvPr>
          <p:cNvPicPr>
            <a:picLocks noChangeAspect="1"/>
          </p:cNvPicPr>
          <p:nvPr/>
        </p:nvPicPr>
        <p:blipFill>
          <a:blip r:embed="rId5"/>
          <a:srcRect l="19266" r="19851" b="2"/>
          <a:stretch>
            <a:fillRect/>
          </a:stretch>
        </p:blipFill>
        <p:spPr>
          <a:xfrm>
            <a:off x="-3" y="2257425"/>
            <a:ext cx="4196274" cy="4600575"/>
          </a:xfrm>
          <a:custGeom>
            <a:avLst/>
            <a:gdLst/>
            <a:ahLst/>
            <a:cxnLst/>
            <a:rect l="l" t="t" r="r" b="b"/>
            <a:pathLst>
              <a:path w="4196274" h="4600575">
                <a:moveTo>
                  <a:pt x="698533" y="23"/>
                </a:moveTo>
                <a:cubicBezTo>
                  <a:pt x="1054085" y="-1460"/>
                  <a:pt x="2609539" y="68645"/>
                  <a:pt x="3265768" y="1088109"/>
                </a:cubicBezTo>
                <a:cubicBezTo>
                  <a:pt x="3279190" y="1093398"/>
                  <a:pt x="3294289" y="1107275"/>
                  <a:pt x="3298987" y="1120493"/>
                </a:cubicBezTo>
                <a:cubicBezTo>
                  <a:pt x="3321470" y="1182283"/>
                  <a:pt x="3376502" y="1209047"/>
                  <a:pt x="3426164" y="1242419"/>
                </a:cubicBezTo>
                <a:cubicBezTo>
                  <a:pt x="3469788" y="1271828"/>
                  <a:pt x="3516097" y="1302557"/>
                  <a:pt x="3534217" y="1352122"/>
                </a:cubicBezTo>
                <a:cubicBezTo>
                  <a:pt x="3558041" y="1418206"/>
                  <a:pt x="3490259" y="1364016"/>
                  <a:pt x="3477841" y="1389129"/>
                </a:cubicBezTo>
                <a:cubicBezTo>
                  <a:pt x="3503679" y="1423492"/>
                  <a:pt x="3543613" y="1454883"/>
                  <a:pt x="3554015" y="1493873"/>
                </a:cubicBezTo>
                <a:cubicBezTo>
                  <a:pt x="3591931" y="1634635"/>
                  <a:pt x="3673808" y="1737067"/>
                  <a:pt x="3796288" y="1816698"/>
                </a:cubicBezTo>
                <a:cubicBezTo>
                  <a:pt x="3831522" y="1839498"/>
                  <a:pt x="3854674" y="1881132"/>
                  <a:pt x="3902658" y="1887738"/>
                </a:cubicBezTo>
                <a:cubicBezTo>
                  <a:pt x="4009367" y="1902279"/>
                  <a:pt x="3975811" y="2015945"/>
                  <a:pt x="4032186" y="2066499"/>
                </a:cubicBezTo>
                <a:cubicBezTo>
                  <a:pt x="4042924" y="2076084"/>
                  <a:pt x="4052655" y="2094915"/>
                  <a:pt x="4050642" y="2107801"/>
                </a:cubicBezTo>
                <a:cubicBezTo>
                  <a:pt x="4047624" y="2126309"/>
                  <a:pt x="4034870" y="2143820"/>
                  <a:pt x="4024133" y="2160342"/>
                </a:cubicBezTo>
                <a:cubicBezTo>
                  <a:pt x="4013059" y="2176862"/>
                  <a:pt x="3996282" y="2191402"/>
                  <a:pt x="4004335" y="2213209"/>
                </a:cubicBezTo>
                <a:cubicBezTo>
                  <a:pt x="4007687" y="2222130"/>
                  <a:pt x="4005342" y="2253190"/>
                  <a:pt x="4030173" y="2228740"/>
                </a:cubicBezTo>
                <a:cubicBezTo>
                  <a:pt x="4098290" y="2161662"/>
                  <a:pt x="4137888" y="2225102"/>
                  <a:pt x="4196274" y="2255503"/>
                </a:cubicBezTo>
                <a:cubicBezTo>
                  <a:pt x="4149296" y="2286895"/>
                  <a:pt x="4107016" y="2309031"/>
                  <a:pt x="4099968" y="2355951"/>
                </a:cubicBezTo>
                <a:cubicBezTo>
                  <a:pt x="4085540" y="2452767"/>
                  <a:pt x="4023800" y="2497043"/>
                  <a:pt x="3930177" y="2505635"/>
                </a:cubicBezTo>
                <a:cubicBezTo>
                  <a:pt x="3964739" y="2599144"/>
                  <a:pt x="3964739" y="2599144"/>
                  <a:pt x="3852997" y="2612033"/>
                </a:cubicBezTo>
                <a:cubicBezTo>
                  <a:pt x="3895949" y="2671508"/>
                  <a:pt x="3895949" y="2686707"/>
                  <a:pt x="3843936" y="2707194"/>
                </a:cubicBezTo>
                <a:cubicBezTo>
                  <a:pt x="3793938" y="2726690"/>
                  <a:pt x="3738572" y="2733299"/>
                  <a:pt x="3692263" y="2763365"/>
                </a:cubicBezTo>
                <a:cubicBezTo>
                  <a:pt x="3734880" y="2839364"/>
                  <a:pt x="3746960" y="2927586"/>
                  <a:pt x="3834876" y="2964596"/>
                </a:cubicBezTo>
                <a:cubicBezTo>
                  <a:pt x="3848634" y="2970213"/>
                  <a:pt x="3858030" y="2993012"/>
                  <a:pt x="3849307" y="3006229"/>
                </a:cubicBezTo>
                <a:cubicBezTo>
                  <a:pt x="3817428" y="3054139"/>
                  <a:pt x="3863064" y="3145008"/>
                  <a:pt x="3763740" y="3155250"/>
                </a:cubicBezTo>
                <a:cubicBezTo>
                  <a:pt x="3751322" y="3156241"/>
                  <a:pt x="3739912" y="3166155"/>
                  <a:pt x="3749644" y="3179042"/>
                </a:cubicBezTo>
                <a:cubicBezTo>
                  <a:pt x="3783202" y="3223978"/>
                  <a:pt x="3742598" y="3221006"/>
                  <a:pt x="3718104" y="3226623"/>
                </a:cubicBezTo>
                <a:cubicBezTo>
                  <a:pt x="3688572" y="3233560"/>
                  <a:pt x="3655017" y="3213736"/>
                  <a:pt x="3627501" y="3238187"/>
                </a:cubicBezTo>
                <a:cubicBezTo>
                  <a:pt x="3633878" y="3263961"/>
                  <a:pt x="3657701" y="3263631"/>
                  <a:pt x="3674479" y="3271890"/>
                </a:cubicBezTo>
                <a:cubicBezTo>
                  <a:pt x="3723470" y="3295682"/>
                  <a:pt x="3763404" y="3324097"/>
                  <a:pt x="3765753" y="3385888"/>
                </a:cubicBezTo>
                <a:cubicBezTo>
                  <a:pt x="3767428" y="3435782"/>
                  <a:pt x="3772798" y="3479727"/>
                  <a:pt x="3705014" y="3494928"/>
                </a:cubicBezTo>
                <a:cubicBezTo>
                  <a:pt x="3676828" y="3501208"/>
                  <a:pt x="3684884" y="3537222"/>
                  <a:pt x="3700990" y="3555066"/>
                </a:cubicBezTo>
                <a:cubicBezTo>
                  <a:pt x="3729848" y="3586786"/>
                  <a:pt x="3753670" y="3629080"/>
                  <a:pt x="3803335" y="3632054"/>
                </a:cubicBezTo>
                <a:cubicBezTo>
                  <a:pt x="3833535" y="3634035"/>
                  <a:pt x="3856689" y="3647255"/>
                  <a:pt x="3880513" y="3662453"/>
                </a:cubicBezTo>
                <a:cubicBezTo>
                  <a:pt x="3897626" y="3673360"/>
                  <a:pt x="3918095" y="3682610"/>
                  <a:pt x="3916083" y="3706069"/>
                </a:cubicBezTo>
                <a:cubicBezTo>
                  <a:pt x="3914069" y="3728539"/>
                  <a:pt x="3894273" y="3737791"/>
                  <a:pt x="3874137" y="3742416"/>
                </a:cubicBezTo>
                <a:cubicBezTo>
                  <a:pt x="3807024" y="3757285"/>
                  <a:pt x="3743942" y="3779093"/>
                  <a:pt x="3687901" y="3828987"/>
                </a:cubicBezTo>
                <a:cubicBezTo>
                  <a:pt x="3725150" y="3855422"/>
                  <a:pt x="3760718" y="3874586"/>
                  <a:pt x="3788234" y="3901352"/>
                </a:cubicBezTo>
                <a:cubicBezTo>
                  <a:pt x="3854674" y="3966112"/>
                  <a:pt x="3291941" y="4169986"/>
                  <a:pt x="3263755" y="4242681"/>
                </a:cubicBezTo>
                <a:cubicBezTo>
                  <a:pt x="3255030" y="4265149"/>
                  <a:pt x="3225166" y="4288278"/>
                  <a:pt x="3200332" y="4294887"/>
                </a:cubicBezTo>
                <a:cubicBezTo>
                  <a:pt x="3083895" y="4325948"/>
                  <a:pt x="2982893" y="4395668"/>
                  <a:pt x="2863768" y="4421442"/>
                </a:cubicBezTo>
                <a:cubicBezTo>
                  <a:pt x="2751355" y="4445892"/>
                  <a:pt x="2640621" y="4478605"/>
                  <a:pt x="2517472" y="4510985"/>
                </a:cubicBezTo>
                <a:cubicBezTo>
                  <a:pt x="2555222" y="4551627"/>
                  <a:pt x="2607569" y="4569553"/>
                  <a:pt x="2654380" y="4591980"/>
                </a:cubicBezTo>
                <a:lnTo>
                  <a:pt x="2667892" y="4600575"/>
                </a:lnTo>
                <a:lnTo>
                  <a:pt x="0" y="4600575"/>
                </a:lnTo>
                <a:lnTo>
                  <a:pt x="0" y="144733"/>
                </a:lnTo>
                <a:lnTo>
                  <a:pt x="121106" y="102309"/>
                </a:lnTo>
                <a:cubicBezTo>
                  <a:pt x="290510" y="47726"/>
                  <a:pt x="463596" y="8200"/>
                  <a:pt x="644044" y="1014"/>
                </a:cubicBezTo>
                <a:cubicBezTo>
                  <a:pt x="656459" y="538"/>
                  <a:pt x="674830" y="121"/>
                  <a:pt x="698533" y="23"/>
                </a:cubicBezTo>
                <a:close/>
              </a:path>
            </a:pathLst>
          </a:custGeom>
        </p:spPr>
      </p:pic>
      <p:pic>
        <p:nvPicPr>
          <p:cNvPr id="4" name="Imagen 3">
            <a:extLst>
              <a:ext uri="{FF2B5EF4-FFF2-40B4-BE49-F238E27FC236}">
                <a16:creationId xmlns:a16="http://schemas.microsoft.com/office/drawing/2014/main" id="{D176B1E1-C42E-0A5A-9F69-B98EA1EF553A}"/>
              </a:ext>
            </a:extLst>
          </p:cNvPr>
          <p:cNvPicPr>
            <a:picLocks noChangeAspect="1"/>
          </p:cNvPicPr>
          <p:nvPr/>
        </p:nvPicPr>
        <p:blipFill>
          <a:blip r:embed="rId6"/>
          <a:srcRect l="17076" r="27052"/>
          <a:stretch>
            <a:fillRect/>
          </a:stretch>
        </p:blipFill>
        <p:spPr>
          <a:xfrm>
            <a:off x="8704377" y="11"/>
            <a:ext cx="3487626" cy="3511286"/>
          </a:xfrm>
          <a:custGeom>
            <a:avLst/>
            <a:gdLst/>
            <a:ahLst/>
            <a:cxnLst/>
            <a:rect l="l" t="t" r="r" b="b"/>
            <a:pathLst>
              <a:path w="3635653" h="3660327">
                <a:moveTo>
                  <a:pt x="402121" y="0"/>
                </a:moveTo>
                <a:lnTo>
                  <a:pt x="3635653" y="0"/>
                </a:lnTo>
                <a:lnTo>
                  <a:pt x="3635653" y="3605403"/>
                </a:lnTo>
                <a:lnTo>
                  <a:pt x="3616543" y="3610878"/>
                </a:lnTo>
                <a:cubicBezTo>
                  <a:pt x="3510165" y="3637200"/>
                  <a:pt x="3401766" y="3654952"/>
                  <a:pt x="3290337" y="3659389"/>
                </a:cubicBezTo>
                <a:cubicBezTo>
                  <a:pt x="3106332" y="3666430"/>
                  <a:pt x="1510274" y="3659697"/>
                  <a:pt x="861903" y="2652440"/>
                </a:cubicBezTo>
                <a:cubicBezTo>
                  <a:pt x="849470" y="2647542"/>
                  <a:pt x="835485" y="2634687"/>
                  <a:pt x="831133" y="2622444"/>
                </a:cubicBezTo>
                <a:cubicBezTo>
                  <a:pt x="810307" y="2565210"/>
                  <a:pt x="759333" y="2540419"/>
                  <a:pt x="713332" y="2509507"/>
                </a:cubicBezTo>
                <a:cubicBezTo>
                  <a:pt x="672925" y="2482267"/>
                  <a:pt x="630030" y="2453803"/>
                  <a:pt x="613246" y="2407892"/>
                </a:cubicBezTo>
                <a:cubicBezTo>
                  <a:pt x="591178" y="2346680"/>
                  <a:pt x="653963" y="2396875"/>
                  <a:pt x="665465" y="2373614"/>
                </a:cubicBezTo>
                <a:cubicBezTo>
                  <a:pt x="641532" y="2341785"/>
                  <a:pt x="604543" y="2312707"/>
                  <a:pt x="594908" y="2276592"/>
                </a:cubicBezTo>
                <a:cubicBezTo>
                  <a:pt x="559787" y="2146208"/>
                  <a:pt x="483946" y="2051328"/>
                  <a:pt x="370497" y="1977567"/>
                </a:cubicBezTo>
                <a:cubicBezTo>
                  <a:pt x="337860" y="1956449"/>
                  <a:pt x="316415" y="1917884"/>
                  <a:pt x="271969" y="1911765"/>
                </a:cubicBezTo>
                <a:cubicBezTo>
                  <a:pt x="173127" y="1898297"/>
                  <a:pt x="204209" y="1793011"/>
                  <a:pt x="151990" y="1746183"/>
                </a:cubicBezTo>
                <a:cubicBezTo>
                  <a:pt x="142044" y="1737306"/>
                  <a:pt x="133031" y="1719862"/>
                  <a:pt x="134895" y="1707927"/>
                </a:cubicBezTo>
                <a:cubicBezTo>
                  <a:pt x="137691" y="1690784"/>
                  <a:pt x="149504" y="1674564"/>
                  <a:pt x="159450" y="1659260"/>
                </a:cubicBezTo>
                <a:cubicBezTo>
                  <a:pt x="169707" y="1643958"/>
                  <a:pt x="185247" y="1630489"/>
                  <a:pt x="177788" y="1610290"/>
                </a:cubicBezTo>
                <a:cubicBezTo>
                  <a:pt x="174683" y="1602027"/>
                  <a:pt x="176855" y="1573257"/>
                  <a:pt x="153855" y="1595904"/>
                </a:cubicBezTo>
                <a:cubicBezTo>
                  <a:pt x="90759" y="1658037"/>
                  <a:pt x="54081" y="1599274"/>
                  <a:pt x="0" y="1571114"/>
                </a:cubicBezTo>
                <a:cubicBezTo>
                  <a:pt x="43514" y="1542037"/>
                  <a:pt x="82677" y="1521532"/>
                  <a:pt x="89205" y="1478072"/>
                </a:cubicBezTo>
                <a:cubicBezTo>
                  <a:pt x="102570" y="1388394"/>
                  <a:pt x="159758" y="1347382"/>
                  <a:pt x="246479" y="1339424"/>
                </a:cubicBezTo>
                <a:cubicBezTo>
                  <a:pt x="214465" y="1252808"/>
                  <a:pt x="214465" y="1252808"/>
                  <a:pt x="317968" y="1240870"/>
                </a:cubicBezTo>
                <a:cubicBezTo>
                  <a:pt x="278183" y="1185780"/>
                  <a:pt x="278183" y="1171701"/>
                  <a:pt x="326361" y="1152725"/>
                </a:cubicBezTo>
                <a:cubicBezTo>
                  <a:pt x="372673" y="1134666"/>
                  <a:pt x="423957" y="1128545"/>
                  <a:pt x="466852" y="1100695"/>
                </a:cubicBezTo>
                <a:cubicBezTo>
                  <a:pt x="427377" y="1030299"/>
                  <a:pt x="416187" y="948581"/>
                  <a:pt x="334753" y="914300"/>
                </a:cubicBezTo>
                <a:cubicBezTo>
                  <a:pt x="322010" y="909097"/>
                  <a:pt x="313307" y="887979"/>
                  <a:pt x="321386" y="875737"/>
                </a:cubicBezTo>
                <a:cubicBezTo>
                  <a:pt x="350915" y="831359"/>
                  <a:pt x="308644" y="747189"/>
                  <a:pt x="400645" y="737702"/>
                </a:cubicBezTo>
                <a:cubicBezTo>
                  <a:pt x="412147" y="736784"/>
                  <a:pt x="422716" y="727601"/>
                  <a:pt x="413701" y="715664"/>
                </a:cubicBezTo>
                <a:cubicBezTo>
                  <a:pt x="382618" y="674041"/>
                  <a:pt x="420228" y="676794"/>
                  <a:pt x="442916" y="671592"/>
                </a:cubicBezTo>
                <a:cubicBezTo>
                  <a:pt x="470270" y="665166"/>
                  <a:pt x="501352" y="683528"/>
                  <a:pt x="526840" y="660880"/>
                </a:cubicBezTo>
                <a:cubicBezTo>
                  <a:pt x="520932" y="637006"/>
                  <a:pt x="498866" y="637312"/>
                  <a:pt x="483325" y="629661"/>
                </a:cubicBezTo>
                <a:cubicBezTo>
                  <a:pt x="437945" y="607624"/>
                  <a:pt x="400956" y="581304"/>
                  <a:pt x="398780" y="524068"/>
                </a:cubicBezTo>
                <a:cubicBezTo>
                  <a:pt x="397228" y="477853"/>
                  <a:pt x="392254" y="437148"/>
                  <a:pt x="455041" y="423067"/>
                </a:cubicBezTo>
                <a:cubicBezTo>
                  <a:pt x="481149" y="417251"/>
                  <a:pt x="473687" y="383892"/>
                  <a:pt x="458768" y="367363"/>
                </a:cubicBezTo>
                <a:cubicBezTo>
                  <a:pt x="432038" y="337982"/>
                  <a:pt x="409972" y="298806"/>
                  <a:pt x="363968" y="296052"/>
                </a:cubicBezTo>
                <a:cubicBezTo>
                  <a:pt x="335995" y="294216"/>
                  <a:pt x="314548" y="281971"/>
                  <a:pt x="292481" y="267894"/>
                </a:cubicBezTo>
                <a:cubicBezTo>
                  <a:pt x="276630" y="257791"/>
                  <a:pt x="257670" y="249223"/>
                  <a:pt x="259533" y="227493"/>
                </a:cubicBezTo>
                <a:cubicBezTo>
                  <a:pt x="261399" y="206680"/>
                  <a:pt x="279736" y="198111"/>
                  <a:pt x="298387" y="193826"/>
                </a:cubicBezTo>
                <a:cubicBezTo>
                  <a:pt x="360552" y="180054"/>
                  <a:pt x="418983" y="159853"/>
                  <a:pt x="470893" y="113638"/>
                </a:cubicBezTo>
                <a:cubicBezTo>
                  <a:pt x="436390" y="89152"/>
                  <a:pt x="403444" y="71400"/>
                  <a:pt x="377957" y="46608"/>
                </a:cubicBezTo>
                <a:cubicBezTo>
                  <a:pt x="370264" y="39110"/>
                  <a:pt x="371678" y="29598"/>
                  <a:pt x="380092" y="18562"/>
                </a:cubicBezTo>
                <a:close/>
              </a:path>
            </a:pathLst>
          </a:custGeom>
        </p:spPr>
      </p:pic>
      <p:sp>
        <p:nvSpPr>
          <p:cNvPr id="6" name="CuadroTexto 5">
            <a:extLst>
              <a:ext uri="{FF2B5EF4-FFF2-40B4-BE49-F238E27FC236}">
                <a16:creationId xmlns:a16="http://schemas.microsoft.com/office/drawing/2014/main" id="{3B0B3A43-AEC7-0C5C-71A9-3A23134F5356}"/>
              </a:ext>
            </a:extLst>
          </p:cNvPr>
          <p:cNvSpPr txBox="1"/>
          <p:nvPr/>
        </p:nvSpPr>
        <p:spPr>
          <a:xfrm>
            <a:off x="3190213" y="1671690"/>
            <a:ext cx="6936446" cy="2548390"/>
          </a:xfrm>
          <a:prstGeom prst="rect">
            <a:avLst/>
          </a:prstGeom>
          <a:noFill/>
        </p:spPr>
        <p:txBody>
          <a:bodyPr wrap="square">
            <a:spAutoFit/>
          </a:bodyPr>
          <a:lstStyle/>
          <a:p>
            <a:pPr marR="0" lvl="0">
              <a:lnSpc>
                <a:spcPct val="90000"/>
              </a:lnSpc>
              <a:spcBef>
                <a:spcPts val="0"/>
              </a:spcBef>
              <a:spcAft>
                <a:spcPts val="600"/>
              </a:spcAft>
            </a:pPr>
            <a:r>
              <a:rPr lang="en-US" sz="1800" b="1" i="0" u="none" strike="noStrike" kern="1200" cap="none" dirty="0">
                <a:solidFill>
                  <a:schemeClr val="tx1"/>
                </a:solidFill>
                <a:latin typeface="Calibri" panose="020F0502020204030204" pitchFamily="34" charset="0"/>
                <a:ea typeface="Calibri" panose="020F0502020204030204" pitchFamily="34" charset="0"/>
                <a:cs typeface="Calibri" panose="020F0502020204030204" pitchFamily="34" charset="0"/>
                <a:sym typeface="Calibri"/>
              </a:rPr>
              <a:t>Strengths:</a:t>
            </a:r>
            <a:endParaRPr lang="en-US" sz="1800" kern="1200" dirty="0">
              <a:solidFill>
                <a:schemeClr val="tx1"/>
              </a:solidFill>
              <a:latin typeface="Calibri" panose="020F0502020204030204" pitchFamily="34" charset="0"/>
              <a:ea typeface="Calibri" panose="020F0502020204030204" pitchFamily="34" charset="0"/>
              <a:cs typeface="Calibri" panose="020F0502020204030204" pitchFamily="34" charset="0"/>
              <a:sym typeface="Calibri"/>
            </a:endParaRPr>
          </a:p>
          <a:p>
            <a:pPr marL="457200" lvl="0" indent="-228600">
              <a:lnSpc>
                <a:spcPct val="90000"/>
              </a:lnSpc>
              <a:spcBef>
                <a:spcPts val="0"/>
              </a:spcBef>
              <a:spcAft>
                <a:spcPts val="600"/>
              </a:spcAft>
              <a:buClr>
                <a:schemeClr val="dk1"/>
              </a:buClr>
              <a:buSzPts val="2200"/>
              <a:buFont typeface="Arial" panose="020B0604020202020204" pitchFamily="34" charset="0"/>
              <a:buChar char="•"/>
            </a:pPr>
            <a:r>
              <a:rPr lang="en-US" sz="1800" kern="1200" dirty="0">
                <a:solidFill>
                  <a:schemeClr val="tx1"/>
                </a:solidFill>
                <a:latin typeface="Calibri" panose="020F0502020204030204" pitchFamily="34" charset="0"/>
                <a:ea typeface="Calibri" panose="020F0502020204030204" pitchFamily="34" charset="0"/>
                <a:cs typeface="Calibri" panose="020F0502020204030204" pitchFamily="34" charset="0"/>
                <a:sym typeface="Calibri"/>
              </a:rPr>
              <a:t>Strong connection between JEP and the affected territory</a:t>
            </a:r>
          </a:p>
          <a:p>
            <a:pPr marL="457200" lvl="0" indent="-228600">
              <a:lnSpc>
                <a:spcPct val="90000"/>
              </a:lnSpc>
              <a:spcBef>
                <a:spcPts val="0"/>
              </a:spcBef>
              <a:spcAft>
                <a:spcPts val="600"/>
              </a:spcAft>
              <a:buClr>
                <a:schemeClr val="dk1"/>
              </a:buClr>
              <a:buSzPts val="2200"/>
              <a:buFont typeface="Arial" panose="020B0604020202020204" pitchFamily="34" charset="0"/>
              <a:buChar char="•"/>
            </a:pPr>
            <a:r>
              <a:rPr lang="en-US" sz="1800" kern="1200" dirty="0">
                <a:solidFill>
                  <a:schemeClr val="tx1"/>
                </a:solidFill>
                <a:latin typeface="Calibri" panose="020F0502020204030204" pitchFamily="34" charset="0"/>
                <a:ea typeface="Calibri" panose="020F0502020204030204" pitchFamily="34" charset="0"/>
                <a:cs typeface="Calibri" panose="020F0502020204030204" pitchFamily="34" charset="0"/>
                <a:sym typeface="Calibri"/>
              </a:rPr>
              <a:t>Victims’ active participation in shaping reparation measures</a:t>
            </a:r>
          </a:p>
          <a:p>
            <a:pPr marL="457200" lvl="0" indent="-228600">
              <a:lnSpc>
                <a:spcPct val="90000"/>
              </a:lnSpc>
              <a:spcBef>
                <a:spcPts val="0"/>
              </a:spcBef>
              <a:spcAft>
                <a:spcPts val="600"/>
              </a:spcAft>
              <a:buClr>
                <a:schemeClr val="dk1"/>
              </a:buClr>
              <a:buSzPts val="2200"/>
              <a:buFont typeface="Arial" panose="020B0604020202020204" pitchFamily="34" charset="0"/>
              <a:buChar char="•"/>
            </a:pPr>
            <a:r>
              <a:rPr lang="en-US" sz="1800" kern="1200" dirty="0">
                <a:solidFill>
                  <a:schemeClr val="tx1"/>
                </a:solidFill>
                <a:latin typeface="Calibri" panose="020F0502020204030204" pitchFamily="34" charset="0"/>
                <a:ea typeface="Calibri" panose="020F0502020204030204" pitchFamily="34" charset="0"/>
                <a:cs typeface="Calibri" panose="020F0502020204030204" pitchFamily="34" charset="0"/>
                <a:sym typeface="Calibri"/>
              </a:rPr>
              <a:t>Emphasis on collective benefit, rather than individual redress</a:t>
            </a:r>
          </a:p>
          <a:p>
            <a:pPr marL="457200" lvl="0" indent="-228600">
              <a:lnSpc>
                <a:spcPct val="90000"/>
              </a:lnSpc>
              <a:spcBef>
                <a:spcPts val="0"/>
              </a:spcBef>
              <a:spcAft>
                <a:spcPts val="600"/>
              </a:spcAft>
              <a:buClr>
                <a:schemeClr val="dk1"/>
              </a:buClr>
              <a:buSzPts val="2200"/>
              <a:buFont typeface="Arial" panose="020B0604020202020204" pitchFamily="34" charset="0"/>
              <a:buChar char="•"/>
            </a:pPr>
            <a:r>
              <a:rPr lang="en-US" sz="1800" kern="1200" dirty="0">
                <a:solidFill>
                  <a:schemeClr val="tx1"/>
                </a:solidFill>
                <a:latin typeface="Calibri" panose="020F0502020204030204" pitchFamily="34" charset="0"/>
                <a:ea typeface="Calibri" panose="020F0502020204030204" pitchFamily="34" charset="0"/>
                <a:cs typeface="Calibri" panose="020F0502020204030204" pitchFamily="34" charset="0"/>
                <a:sym typeface="Calibri"/>
              </a:rPr>
              <a:t>Media coverage</a:t>
            </a:r>
          </a:p>
          <a:p>
            <a:pPr marL="457200" lvl="0" indent="-228600">
              <a:lnSpc>
                <a:spcPct val="90000"/>
              </a:lnSpc>
              <a:spcAft>
                <a:spcPts val="600"/>
              </a:spcAft>
              <a:buClr>
                <a:schemeClr val="dk1"/>
              </a:buClr>
              <a:buSzPts val="2200"/>
              <a:buFont typeface="Arial" panose="020B0604020202020204" pitchFamily="34" charset="0"/>
              <a:buChar char="•"/>
            </a:pPr>
            <a:r>
              <a:rPr lang="en-US" sz="1800" kern="1200" dirty="0">
                <a:solidFill>
                  <a:schemeClr val="tx1"/>
                </a:solidFill>
                <a:latin typeface="Calibri" panose="020F0502020204030204" pitchFamily="34" charset="0"/>
                <a:ea typeface="Calibri" panose="020F0502020204030204" pitchFamily="34" charset="0"/>
                <a:cs typeface="Calibri" panose="020F0502020204030204" pitchFamily="34" charset="0"/>
                <a:sym typeface="Calibri"/>
              </a:rPr>
              <a:t>Focus on truth and acknowledgement within the community where the harm occurred.</a:t>
            </a:r>
          </a:p>
          <a:p>
            <a:pPr marL="0" marR="0" lvl="0" indent="-228600">
              <a:lnSpc>
                <a:spcPct val="90000"/>
              </a:lnSpc>
              <a:spcBef>
                <a:spcPts val="0"/>
              </a:spcBef>
              <a:spcAft>
                <a:spcPts val="600"/>
              </a:spcAft>
              <a:buFont typeface="Arial" panose="020B0604020202020204" pitchFamily="34" charset="0"/>
              <a:buChar char="•"/>
            </a:pPr>
            <a:endParaRPr lang="en-US" sz="1800" b="1" i="0" u="none" strike="noStrike" kern="1200" cap="none" dirty="0">
              <a:solidFill>
                <a:schemeClr val="tx1"/>
              </a:solidFill>
              <a:latin typeface="Calibri" panose="020F0502020204030204" pitchFamily="34" charset="0"/>
              <a:ea typeface="Calibri" panose="020F0502020204030204" pitchFamily="34" charset="0"/>
              <a:cs typeface="Calibri" panose="020F0502020204030204" pitchFamily="34" charset="0"/>
              <a:sym typeface="Calibri"/>
            </a:endParaRPr>
          </a:p>
        </p:txBody>
      </p:sp>
      <p:sp>
        <p:nvSpPr>
          <p:cNvPr id="8" name="CuadroTexto 7">
            <a:extLst>
              <a:ext uri="{FF2B5EF4-FFF2-40B4-BE49-F238E27FC236}">
                <a16:creationId xmlns:a16="http://schemas.microsoft.com/office/drawing/2014/main" id="{32860529-BEC0-72A1-6704-1C1BE8138F72}"/>
              </a:ext>
            </a:extLst>
          </p:cNvPr>
          <p:cNvSpPr txBox="1"/>
          <p:nvPr/>
        </p:nvSpPr>
        <p:spPr>
          <a:xfrm>
            <a:off x="4360645" y="4220080"/>
            <a:ext cx="7444260" cy="1818959"/>
          </a:xfrm>
          <a:prstGeom prst="rect">
            <a:avLst/>
          </a:prstGeom>
          <a:noFill/>
        </p:spPr>
        <p:txBody>
          <a:bodyPr wrap="square">
            <a:spAutoFit/>
          </a:bodyPr>
          <a:lstStyle/>
          <a:p>
            <a:pPr marR="0" lvl="0">
              <a:lnSpc>
                <a:spcPct val="90000"/>
              </a:lnSpc>
              <a:spcBef>
                <a:spcPts val="0"/>
              </a:spcBef>
              <a:spcAft>
                <a:spcPts val="600"/>
              </a:spcAft>
            </a:pPr>
            <a:r>
              <a:rPr lang="en-US" sz="1800" b="1" i="0" u="none" strike="noStrike" kern="1200" cap="none" dirty="0">
                <a:solidFill>
                  <a:schemeClr val="tx1"/>
                </a:solidFill>
                <a:latin typeface="Calibri" panose="020F0502020204030204" pitchFamily="34" charset="0"/>
                <a:ea typeface="Calibri" panose="020F0502020204030204" pitchFamily="34" charset="0"/>
                <a:cs typeface="Calibri" panose="020F0502020204030204" pitchFamily="34" charset="0"/>
                <a:sym typeface="Calibri"/>
              </a:rPr>
              <a:t>Area for Improvement:</a:t>
            </a:r>
            <a:endParaRPr lang="en-US" sz="1800" kern="1200" dirty="0">
              <a:solidFill>
                <a:schemeClr val="tx1"/>
              </a:solidFill>
              <a:latin typeface="Calibri" panose="020F0502020204030204" pitchFamily="34" charset="0"/>
              <a:ea typeface="Calibri" panose="020F0502020204030204" pitchFamily="34" charset="0"/>
              <a:cs typeface="Calibri" panose="020F0502020204030204" pitchFamily="34" charset="0"/>
              <a:sym typeface="Calibri"/>
            </a:endParaRPr>
          </a:p>
          <a:p>
            <a:pPr marL="457200" lvl="0" indent="-228600">
              <a:lnSpc>
                <a:spcPct val="90000"/>
              </a:lnSpc>
              <a:spcBef>
                <a:spcPts val="0"/>
              </a:spcBef>
              <a:spcAft>
                <a:spcPts val="600"/>
              </a:spcAft>
              <a:buClr>
                <a:schemeClr val="dk1"/>
              </a:buClr>
              <a:buSzPts val="2200"/>
              <a:buFont typeface="Arial" panose="020B0604020202020204" pitchFamily="34" charset="0"/>
              <a:buChar char="•"/>
            </a:pPr>
            <a:r>
              <a:rPr lang="en-US" sz="1800" kern="1200" dirty="0">
                <a:solidFill>
                  <a:schemeClr val="tx1"/>
                </a:solidFill>
                <a:latin typeface="Calibri" panose="020F0502020204030204" pitchFamily="34" charset="0"/>
                <a:ea typeface="Calibri" panose="020F0502020204030204" pitchFamily="34" charset="0"/>
                <a:cs typeface="Calibri" panose="020F0502020204030204" pitchFamily="34" charset="0"/>
                <a:sym typeface="Calibri"/>
              </a:rPr>
              <a:t>Insufficient clarity regarding institutional roles for territorial preparation and coordination</a:t>
            </a:r>
          </a:p>
          <a:p>
            <a:pPr marL="457200" lvl="0" indent="-228600">
              <a:lnSpc>
                <a:spcPct val="90000"/>
              </a:lnSpc>
              <a:spcBef>
                <a:spcPts val="0"/>
              </a:spcBef>
              <a:spcAft>
                <a:spcPts val="600"/>
              </a:spcAft>
              <a:buClr>
                <a:schemeClr val="dk1"/>
              </a:buClr>
              <a:buSzPts val="2200"/>
              <a:buFont typeface="Arial" panose="020B0604020202020204" pitchFamily="34" charset="0"/>
              <a:buChar char="•"/>
            </a:pPr>
            <a:r>
              <a:rPr lang="en-US" sz="1800" kern="1200" dirty="0">
                <a:solidFill>
                  <a:schemeClr val="tx1"/>
                </a:solidFill>
                <a:latin typeface="Calibri" panose="020F0502020204030204" pitchFamily="34" charset="0"/>
                <a:ea typeface="Calibri" panose="020F0502020204030204" pitchFamily="34" charset="0"/>
                <a:cs typeface="Calibri" panose="020F0502020204030204" pitchFamily="34" charset="0"/>
                <a:sym typeface="Calibri"/>
              </a:rPr>
              <a:t>Limited contextual briefing for advance teams unfamiliar with the region</a:t>
            </a:r>
          </a:p>
          <a:p>
            <a:pPr marL="457200" lvl="0" indent="-228600">
              <a:lnSpc>
                <a:spcPct val="90000"/>
              </a:lnSpc>
              <a:spcAft>
                <a:spcPts val="600"/>
              </a:spcAft>
              <a:buClr>
                <a:schemeClr val="dk1"/>
              </a:buClr>
              <a:buSzPts val="2200"/>
              <a:buFont typeface="Arial" panose="020B0604020202020204" pitchFamily="34" charset="0"/>
              <a:buChar char="•"/>
            </a:pPr>
            <a:r>
              <a:rPr lang="en-US" sz="1800" kern="1200" dirty="0">
                <a:solidFill>
                  <a:schemeClr val="tx1"/>
                </a:solidFill>
                <a:latin typeface="Calibri" panose="020F0502020204030204" pitchFamily="34" charset="0"/>
                <a:ea typeface="Calibri" panose="020F0502020204030204" pitchFamily="34" charset="0"/>
                <a:cs typeface="Calibri" panose="020F0502020204030204" pitchFamily="34" charset="0"/>
                <a:sym typeface="Calibri"/>
              </a:rPr>
              <a:t>There is a need to strengthen judicial leadership in overseeing field-based restorative actions</a:t>
            </a:r>
            <a:endParaRPr lang="en-US" sz="18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055062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2"/>
        <p:cNvGrpSpPr/>
        <p:nvPr/>
      </p:nvGrpSpPr>
      <p:grpSpPr>
        <a:xfrm>
          <a:off x="0" y="0"/>
          <a:ext cx="0" cy="0"/>
          <a:chOff x="0" y="0"/>
          <a:chExt cx="0" cy="0"/>
        </a:xfrm>
      </p:grpSpPr>
      <p:sp>
        <p:nvSpPr>
          <p:cNvPr id="203" name="Google Shape;203;p16"/>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4" name="Google Shape;204;p16"/>
          <p:cNvSpPr/>
          <p:nvPr/>
        </p:nvSpPr>
        <p:spPr>
          <a:xfrm rot="-5400000" flipH="1">
            <a:off x="2666617" y="-2666188"/>
            <a:ext cx="6858000" cy="12191233"/>
          </a:xfrm>
          <a:prstGeom prst="rect">
            <a:avLst/>
          </a:prstGeom>
          <a:gradFill>
            <a:gsLst>
              <a:gs pos="0">
                <a:schemeClr val="accent1"/>
              </a:gs>
              <a:gs pos="8000">
                <a:schemeClr val="accent1"/>
              </a:gs>
              <a:gs pos="100000">
                <a:srgbClr val="1F3864"/>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5" name="Google Shape;205;p16"/>
          <p:cNvSpPr/>
          <p:nvPr/>
        </p:nvSpPr>
        <p:spPr>
          <a:xfrm rot="10800000" flipH="1">
            <a:off x="-2311" y="0"/>
            <a:ext cx="9070846" cy="6857572"/>
          </a:xfrm>
          <a:prstGeom prst="rect">
            <a:avLst/>
          </a:prstGeom>
          <a:gradFill>
            <a:gsLst>
              <a:gs pos="0">
                <a:srgbClr val="000000">
                  <a:alpha val="51764"/>
                </a:srgbClr>
              </a:gs>
              <a:gs pos="8000">
                <a:srgbClr val="000000">
                  <a:alpha val="51764"/>
                </a:srgbClr>
              </a:gs>
              <a:gs pos="100000">
                <a:schemeClr val="accent1"/>
              </a:gs>
            </a:gsLst>
            <a:lin ang="4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6" name="Google Shape;206;p16"/>
          <p:cNvSpPr/>
          <p:nvPr/>
        </p:nvSpPr>
        <p:spPr>
          <a:xfrm rot="-5400000" flipH="1">
            <a:off x="3649491" y="-1685840"/>
            <a:ext cx="4894564" cy="12193546"/>
          </a:xfrm>
          <a:prstGeom prst="rect">
            <a:avLst/>
          </a:prstGeom>
          <a:gradFill>
            <a:gsLst>
              <a:gs pos="0">
                <a:srgbClr val="9CC2E5">
                  <a:alpha val="0"/>
                </a:srgbClr>
              </a:gs>
              <a:gs pos="100000">
                <a:srgbClr val="000000">
                  <a:alpha val="45882"/>
                </a:srgbClr>
              </a:gs>
            </a:gsLst>
            <a:lin ang="1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07" name="Google Shape;207;p16"/>
          <p:cNvPicPr preferRelativeResize="0"/>
          <p:nvPr/>
        </p:nvPicPr>
        <p:blipFill rotWithShape="1">
          <a:blip r:embed="rId3">
            <a:alphaModFix/>
          </a:blip>
          <a:srcRect t="6166" b="140"/>
          <a:stretch/>
        </p:blipFill>
        <p:spPr>
          <a:xfrm>
            <a:off x="-2311" y="-856"/>
            <a:ext cx="12212204" cy="685885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5"/>
        <p:cNvGrpSpPr/>
        <p:nvPr/>
      </p:nvGrpSpPr>
      <p:grpSpPr>
        <a:xfrm>
          <a:off x="0" y="0"/>
          <a:ext cx="0" cy="0"/>
          <a:chOff x="0" y="0"/>
          <a:chExt cx="0" cy="0"/>
        </a:xfrm>
      </p:grpSpPr>
      <p:sp>
        <p:nvSpPr>
          <p:cNvPr id="96" name="Google Shape;96;p2"/>
          <p:cNvSpPr txBox="1">
            <a:spLocks noGrp="1"/>
          </p:cNvSpPr>
          <p:nvPr>
            <p:ph type="title"/>
          </p:nvPr>
        </p:nvSpPr>
        <p:spPr>
          <a:xfrm>
            <a:off x="838199" y="356715"/>
            <a:ext cx="10515600" cy="736768"/>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244E95"/>
              </a:buClr>
              <a:buSzPts val="4400"/>
              <a:buFont typeface="Candara"/>
              <a:buNone/>
            </a:pPr>
            <a:r>
              <a:rPr lang="es-CO" b="1" dirty="0">
                <a:solidFill>
                  <a:srgbClr val="244E95"/>
                </a:solidFill>
                <a:latin typeface="Candara"/>
                <a:ea typeface="Candara"/>
                <a:cs typeface="Candara"/>
                <a:sym typeface="Candara"/>
              </a:rPr>
              <a:t>“Camino de la Memoria”</a:t>
            </a:r>
            <a:br>
              <a:rPr lang="es-CO" b="1" dirty="0">
                <a:solidFill>
                  <a:srgbClr val="244E95"/>
                </a:solidFill>
                <a:latin typeface="Candara"/>
                <a:ea typeface="Candara"/>
                <a:cs typeface="Candara"/>
                <a:sym typeface="Candara"/>
              </a:rPr>
            </a:br>
            <a:r>
              <a:rPr lang="es-CO" sz="3300" b="1" dirty="0">
                <a:solidFill>
                  <a:srgbClr val="244E95"/>
                </a:solidFill>
                <a:latin typeface="Candara"/>
                <a:ea typeface="Candara"/>
                <a:cs typeface="Candara"/>
                <a:sym typeface="Candara"/>
              </a:rPr>
              <a:t>(</a:t>
            </a:r>
            <a:r>
              <a:rPr lang="es-CO" sz="3300" b="1" dirty="0" err="1">
                <a:solidFill>
                  <a:srgbClr val="244E95"/>
                </a:solidFill>
                <a:latin typeface="Candara"/>
                <a:ea typeface="Candara"/>
                <a:cs typeface="Candara"/>
                <a:sym typeface="Candara"/>
              </a:rPr>
              <a:t>Path</a:t>
            </a:r>
            <a:r>
              <a:rPr lang="es-CO" sz="3300" b="1" dirty="0">
                <a:solidFill>
                  <a:srgbClr val="244E95"/>
                </a:solidFill>
                <a:latin typeface="Candara"/>
                <a:ea typeface="Candara"/>
                <a:cs typeface="Candara"/>
                <a:sym typeface="Candara"/>
              </a:rPr>
              <a:t> </a:t>
            </a:r>
            <a:r>
              <a:rPr lang="es-CO" sz="3300" b="1" dirty="0" err="1">
                <a:solidFill>
                  <a:srgbClr val="244E95"/>
                </a:solidFill>
                <a:latin typeface="Candara"/>
                <a:ea typeface="Candara"/>
                <a:cs typeface="Candara"/>
                <a:sym typeface="Candara"/>
              </a:rPr>
              <a:t>to</a:t>
            </a:r>
            <a:r>
              <a:rPr lang="es-CO" sz="3300" b="1" dirty="0">
                <a:solidFill>
                  <a:srgbClr val="244E95"/>
                </a:solidFill>
                <a:latin typeface="Candara"/>
                <a:ea typeface="Candara"/>
                <a:cs typeface="Candara"/>
                <a:sym typeface="Candara"/>
              </a:rPr>
              <a:t> </a:t>
            </a:r>
            <a:r>
              <a:rPr lang="es-CO" sz="3300" b="1" dirty="0" err="1">
                <a:solidFill>
                  <a:srgbClr val="244E95"/>
                </a:solidFill>
                <a:latin typeface="Candara"/>
                <a:ea typeface="Candara"/>
                <a:cs typeface="Candara"/>
                <a:sym typeface="Candara"/>
              </a:rPr>
              <a:t>Memory</a:t>
            </a:r>
            <a:r>
              <a:rPr lang="es-CO" sz="3300" b="1" dirty="0">
                <a:solidFill>
                  <a:srgbClr val="244E95"/>
                </a:solidFill>
                <a:latin typeface="Candara"/>
                <a:ea typeface="Candara"/>
                <a:cs typeface="Candara"/>
                <a:sym typeface="Candara"/>
              </a:rPr>
              <a:t>)</a:t>
            </a:r>
            <a:endParaRPr sz="3300" dirty="0"/>
          </a:p>
        </p:txBody>
      </p:sp>
      <p:pic>
        <p:nvPicPr>
          <p:cNvPr id="97" name="Google Shape;97;p2"/>
          <p:cNvPicPr preferRelativeResize="0"/>
          <p:nvPr/>
        </p:nvPicPr>
        <p:blipFill rotWithShape="1">
          <a:blip r:embed="rId4">
            <a:alphaModFix/>
          </a:blip>
          <a:srcRect/>
          <a:stretch/>
        </p:blipFill>
        <p:spPr>
          <a:xfrm>
            <a:off x="8764496" y="6321258"/>
            <a:ext cx="2589304" cy="305008"/>
          </a:xfrm>
          <a:prstGeom prst="rect">
            <a:avLst/>
          </a:prstGeom>
          <a:noFill/>
          <a:ln>
            <a:noFill/>
          </a:ln>
        </p:spPr>
      </p:pic>
      <p:sp>
        <p:nvSpPr>
          <p:cNvPr id="98" name="Google Shape;98;p2"/>
          <p:cNvSpPr txBox="1"/>
          <p:nvPr/>
        </p:nvSpPr>
        <p:spPr>
          <a:xfrm>
            <a:off x="565866" y="1298118"/>
            <a:ext cx="11166988" cy="193895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CO" sz="2400" b="0" i="0" u="none" strike="noStrike" cap="none" dirty="0" err="1">
                <a:solidFill>
                  <a:schemeClr val="dk1"/>
                </a:solidFill>
                <a:latin typeface="Calibri"/>
                <a:ea typeface="Calibri"/>
                <a:cs typeface="Calibri"/>
                <a:sym typeface="Calibri"/>
              </a:rPr>
              <a:t>The</a:t>
            </a:r>
            <a:r>
              <a:rPr lang="es-CO" sz="2400" b="0" i="0" u="none" strike="noStrike" cap="none" dirty="0">
                <a:solidFill>
                  <a:schemeClr val="dk1"/>
                </a:solidFill>
                <a:latin typeface="Calibri"/>
                <a:ea typeface="Calibri"/>
                <a:cs typeface="Calibri"/>
                <a:sym typeface="Calibri"/>
              </a:rPr>
              <a:t> MCR </a:t>
            </a:r>
            <a:r>
              <a:rPr lang="es-CO" sz="2400" b="0" i="0" u="none" strike="noStrike" cap="none" dirty="0" err="1">
                <a:solidFill>
                  <a:schemeClr val="dk1"/>
                </a:solidFill>
                <a:latin typeface="Calibri"/>
                <a:ea typeface="Calibri"/>
                <a:cs typeface="Calibri"/>
                <a:sym typeface="Calibri"/>
              </a:rPr>
              <a:t>includes</a:t>
            </a:r>
            <a:r>
              <a:rPr lang="es-CO" sz="2400" b="0" i="0" u="none" strike="noStrike" cap="none" dirty="0">
                <a:solidFill>
                  <a:schemeClr val="dk1"/>
                </a:solidFill>
                <a:latin typeface="Calibri"/>
                <a:ea typeface="Calibri"/>
                <a:cs typeface="Calibri"/>
                <a:sym typeface="Calibri"/>
              </a:rPr>
              <a:t> a </a:t>
            </a:r>
            <a:r>
              <a:rPr lang="es-CO" sz="2400" b="1" i="0" u="none" strike="noStrike" cap="none" dirty="0" err="1">
                <a:solidFill>
                  <a:schemeClr val="dk1"/>
                </a:solidFill>
                <a:latin typeface="Calibri"/>
                <a:ea typeface="Calibri"/>
                <a:cs typeface="Calibri"/>
                <a:sym typeface="Calibri"/>
              </a:rPr>
              <a:t>public</a:t>
            </a:r>
            <a:r>
              <a:rPr lang="es-CO" sz="2400" b="1" i="0" u="none" strike="noStrike" cap="none" dirty="0">
                <a:solidFill>
                  <a:schemeClr val="dk1"/>
                </a:solidFill>
                <a:latin typeface="Calibri"/>
                <a:ea typeface="Calibri"/>
                <a:cs typeface="Calibri"/>
                <a:sym typeface="Calibri"/>
              </a:rPr>
              <a:t> </a:t>
            </a:r>
            <a:r>
              <a:rPr lang="es-CO" sz="2400" b="1" i="0" u="none" strike="noStrike" cap="none" dirty="0" err="1">
                <a:solidFill>
                  <a:schemeClr val="dk1"/>
                </a:solidFill>
                <a:latin typeface="Calibri"/>
                <a:ea typeface="Calibri"/>
                <a:cs typeface="Calibri"/>
                <a:sym typeface="Calibri"/>
              </a:rPr>
              <a:t>commemorative</a:t>
            </a:r>
            <a:r>
              <a:rPr lang="es-CO" sz="2400" b="1" i="0" u="none" strike="noStrike" cap="none" dirty="0">
                <a:solidFill>
                  <a:schemeClr val="dk1"/>
                </a:solidFill>
                <a:latin typeface="Calibri"/>
                <a:ea typeface="Calibri"/>
                <a:cs typeface="Calibri"/>
                <a:sym typeface="Calibri"/>
              </a:rPr>
              <a:t> </a:t>
            </a:r>
            <a:r>
              <a:rPr lang="es-CO" sz="2400" b="1" i="0" u="none" strike="noStrike" cap="none" dirty="0" err="1">
                <a:solidFill>
                  <a:schemeClr val="dk1"/>
                </a:solidFill>
                <a:latin typeface="Calibri"/>
                <a:ea typeface="Calibri"/>
                <a:cs typeface="Calibri"/>
                <a:sym typeface="Calibri"/>
              </a:rPr>
              <a:t>event</a:t>
            </a:r>
            <a:r>
              <a:rPr lang="es-CO" sz="2400" b="1" i="0" u="none" strike="noStrike" cap="none" dirty="0">
                <a:solidFill>
                  <a:schemeClr val="dk1"/>
                </a:solidFill>
                <a:latin typeface="Calibri"/>
                <a:ea typeface="Calibri"/>
                <a:cs typeface="Calibri"/>
                <a:sym typeface="Calibri"/>
              </a:rPr>
              <a:t> </a:t>
            </a:r>
            <a:r>
              <a:rPr lang="es-CO" sz="2400" b="0" i="0" u="none" strike="noStrike" cap="none" dirty="0" err="1">
                <a:solidFill>
                  <a:schemeClr val="dk1"/>
                </a:solidFill>
                <a:latin typeface="Calibri"/>
                <a:ea typeface="Calibri"/>
                <a:cs typeface="Calibri"/>
                <a:sym typeface="Calibri"/>
              </a:rPr>
              <a:t>honoring</a:t>
            </a:r>
            <a:r>
              <a:rPr lang="es-CO" sz="2400" b="0" i="0" u="none" strike="noStrike" cap="none" dirty="0">
                <a:solidFill>
                  <a:schemeClr val="dk1"/>
                </a:solidFill>
                <a:latin typeface="Calibri"/>
                <a:ea typeface="Calibri"/>
                <a:cs typeface="Calibri"/>
                <a:sym typeface="Calibri"/>
              </a:rPr>
              <a:t> </a:t>
            </a:r>
            <a:r>
              <a:rPr lang="es-CO" sz="2400" b="0" i="0" u="none" strike="noStrike" cap="none" dirty="0" err="1">
                <a:solidFill>
                  <a:schemeClr val="dk1"/>
                </a:solidFill>
                <a:latin typeface="Calibri"/>
                <a:ea typeface="Calibri"/>
                <a:cs typeface="Calibri"/>
                <a:sym typeface="Calibri"/>
              </a:rPr>
              <a:t>victims</a:t>
            </a:r>
            <a:r>
              <a:rPr lang="es-CO" sz="2400" b="0" i="0" u="none" strike="noStrike" cap="none" dirty="0">
                <a:solidFill>
                  <a:schemeClr val="dk1"/>
                </a:solidFill>
                <a:latin typeface="Calibri"/>
                <a:ea typeface="Calibri"/>
                <a:cs typeface="Calibri"/>
                <a:sym typeface="Calibri"/>
              </a:rPr>
              <a:t> </a:t>
            </a:r>
            <a:r>
              <a:rPr lang="es-CO" sz="2400" b="0" i="0" u="none" strike="noStrike" cap="none" dirty="0" err="1">
                <a:solidFill>
                  <a:schemeClr val="dk1"/>
                </a:solidFill>
                <a:latin typeface="Calibri"/>
                <a:ea typeface="Calibri"/>
                <a:cs typeface="Calibri"/>
                <a:sym typeface="Calibri"/>
              </a:rPr>
              <a:t>of</a:t>
            </a:r>
            <a:r>
              <a:rPr lang="es-CO" sz="2400" b="0" i="0" u="none" strike="noStrike" cap="none" dirty="0">
                <a:solidFill>
                  <a:schemeClr val="dk1"/>
                </a:solidFill>
                <a:latin typeface="Calibri"/>
                <a:ea typeface="Calibri"/>
                <a:cs typeface="Calibri"/>
                <a:sym typeface="Calibri"/>
              </a:rPr>
              <a:t> extrajudicial </a:t>
            </a:r>
            <a:r>
              <a:rPr lang="es-CO" sz="2400" b="0" i="0" u="none" strike="noStrike" cap="none" dirty="0" err="1">
                <a:solidFill>
                  <a:schemeClr val="dk1"/>
                </a:solidFill>
                <a:latin typeface="Calibri"/>
                <a:ea typeface="Calibri"/>
                <a:cs typeface="Calibri"/>
                <a:sym typeface="Calibri"/>
              </a:rPr>
              <a:t>executions</a:t>
            </a:r>
            <a:r>
              <a:rPr lang="es-CO" sz="2400" b="0" i="0" u="none" strike="noStrike" cap="none" dirty="0">
                <a:solidFill>
                  <a:schemeClr val="dk1"/>
                </a:solidFill>
                <a:latin typeface="Calibri"/>
                <a:ea typeface="Calibri"/>
                <a:cs typeface="Calibri"/>
                <a:sym typeface="Calibri"/>
              </a:rPr>
              <a:t> in </a:t>
            </a:r>
            <a:r>
              <a:rPr lang="es-CO" sz="2400" b="0" i="0" u="none" strike="noStrike" cap="none" dirty="0" err="1">
                <a:solidFill>
                  <a:schemeClr val="dk1"/>
                </a:solidFill>
                <a:latin typeface="Calibri"/>
                <a:ea typeface="Calibri"/>
                <a:cs typeface="Calibri"/>
                <a:sym typeface="Calibri"/>
              </a:rPr>
              <a:t>the</a:t>
            </a:r>
            <a:r>
              <a:rPr lang="es-CO" sz="2400" b="0" i="0" u="none" strike="noStrike" cap="none" dirty="0">
                <a:solidFill>
                  <a:schemeClr val="dk1"/>
                </a:solidFill>
                <a:latin typeface="Calibri"/>
                <a:ea typeface="Calibri"/>
                <a:cs typeface="Calibri"/>
                <a:sym typeface="Calibri"/>
              </a:rPr>
              <a:t> Casanare </a:t>
            </a:r>
            <a:r>
              <a:rPr lang="es-CO" sz="2400" b="0" i="0" u="none" strike="noStrike" cap="none" dirty="0" err="1">
                <a:solidFill>
                  <a:schemeClr val="dk1"/>
                </a:solidFill>
                <a:latin typeface="Calibri"/>
                <a:ea typeface="Calibri"/>
                <a:cs typeface="Calibri"/>
                <a:sym typeface="Calibri"/>
              </a:rPr>
              <a:t>department</a:t>
            </a:r>
            <a:r>
              <a:rPr lang="es-CO" sz="2400" b="0" i="0" u="none" strike="noStrike" cap="none" dirty="0">
                <a:solidFill>
                  <a:schemeClr val="dk1"/>
                </a:solidFill>
                <a:latin typeface="Calibri"/>
                <a:ea typeface="Calibri"/>
                <a:cs typeface="Calibri"/>
                <a:sym typeface="Calibri"/>
              </a:rPr>
              <a:t>. </a:t>
            </a:r>
            <a:r>
              <a:rPr lang="es-CO" sz="2400" b="0" i="0" u="none" strike="noStrike" cap="none" dirty="0" err="1">
                <a:solidFill>
                  <a:schemeClr val="dk1"/>
                </a:solidFill>
                <a:latin typeface="Calibri"/>
                <a:ea typeface="Calibri"/>
                <a:cs typeface="Calibri"/>
                <a:sym typeface="Calibri"/>
              </a:rPr>
              <a:t>Additionally</a:t>
            </a:r>
            <a:r>
              <a:rPr lang="es-CO" sz="2400" b="0" i="0" u="none" strike="noStrike" cap="none" dirty="0">
                <a:solidFill>
                  <a:schemeClr val="dk1"/>
                </a:solidFill>
                <a:latin typeface="Calibri"/>
                <a:ea typeface="Calibri"/>
                <a:cs typeface="Calibri"/>
                <a:sym typeface="Calibri"/>
              </a:rPr>
              <a:t>, </a:t>
            </a:r>
            <a:r>
              <a:rPr lang="es-CO" sz="2400" b="0" i="0" u="none" strike="noStrike" cap="none" dirty="0" err="1">
                <a:solidFill>
                  <a:schemeClr val="dk1"/>
                </a:solidFill>
                <a:latin typeface="Calibri"/>
                <a:ea typeface="Calibri"/>
                <a:cs typeface="Calibri"/>
                <a:sym typeface="Calibri"/>
              </a:rPr>
              <a:t>it</a:t>
            </a:r>
            <a:r>
              <a:rPr lang="es-CO" sz="2400" b="0" i="0" u="none" strike="noStrike" cap="none" dirty="0">
                <a:solidFill>
                  <a:schemeClr val="dk1"/>
                </a:solidFill>
                <a:latin typeface="Calibri"/>
                <a:ea typeface="Calibri"/>
                <a:cs typeface="Calibri"/>
                <a:sym typeface="Calibri"/>
              </a:rPr>
              <a:t> </a:t>
            </a:r>
            <a:r>
              <a:rPr lang="es-CO" sz="2400" b="0" i="0" u="none" strike="noStrike" cap="none" dirty="0" err="1">
                <a:solidFill>
                  <a:schemeClr val="dk1"/>
                </a:solidFill>
                <a:latin typeface="Calibri"/>
                <a:ea typeface="Calibri"/>
                <a:cs typeface="Calibri"/>
                <a:sym typeface="Calibri"/>
              </a:rPr>
              <a:t>involves</a:t>
            </a:r>
            <a:r>
              <a:rPr lang="es-CO" sz="2400" b="0" i="0" u="none" strike="noStrike" cap="none" dirty="0">
                <a:solidFill>
                  <a:schemeClr val="dk1"/>
                </a:solidFill>
                <a:latin typeface="Calibri"/>
                <a:ea typeface="Calibri"/>
                <a:cs typeface="Calibri"/>
                <a:sym typeface="Calibri"/>
              </a:rPr>
              <a:t> </a:t>
            </a:r>
            <a:r>
              <a:rPr lang="es-CO" sz="2400" b="1" i="0" u="none" strike="noStrike" cap="none" dirty="0" err="1">
                <a:solidFill>
                  <a:schemeClr val="dk1"/>
                </a:solidFill>
                <a:latin typeface="Calibri"/>
                <a:ea typeface="Calibri"/>
                <a:cs typeface="Calibri"/>
                <a:sym typeface="Calibri"/>
              </a:rPr>
              <a:t>the</a:t>
            </a:r>
            <a:r>
              <a:rPr lang="es-CO" sz="2400" b="1" i="0" u="none" strike="noStrike" cap="none" dirty="0">
                <a:solidFill>
                  <a:schemeClr val="dk1"/>
                </a:solidFill>
                <a:latin typeface="Calibri"/>
                <a:ea typeface="Calibri"/>
                <a:cs typeface="Calibri"/>
                <a:sym typeface="Calibri"/>
              </a:rPr>
              <a:t> </a:t>
            </a:r>
            <a:r>
              <a:rPr lang="es-CO" sz="2400" b="1" i="0" u="none" strike="noStrike" cap="none" dirty="0" err="1">
                <a:solidFill>
                  <a:schemeClr val="dk1"/>
                </a:solidFill>
                <a:latin typeface="Calibri"/>
                <a:ea typeface="Calibri"/>
                <a:cs typeface="Calibri"/>
                <a:sym typeface="Calibri"/>
              </a:rPr>
              <a:t>installation</a:t>
            </a:r>
            <a:r>
              <a:rPr lang="es-CO" sz="2400" b="1" i="0" u="none" strike="noStrike" cap="none" dirty="0">
                <a:solidFill>
                  <a:schemeClr val="dk1"/>
                </a:solidFill>
                <a:latin typeface="Calibri"/>
                <a:ea typeface="Calibri"/>
                <a:cs typeface="Calibri"/>
                <a:sym typeface="Calibri"/>
              </a:rPr>
              <a:t> </a:t>
            </a:r>
            <a:r>
              <a:rPr lang="es-CO" sz="2400" b="1" i="0" u="none" strike="noStrike" cap="none" dirty="0" err="1">
                <a:solidFill>
                  <a:schemeClr val="dk1"/>
                </a:solidFill>
                <a:latin typeface="Calibri"/>
                <a:ea typeface="Calibri"/>
                <a:cs typeface="Calibri"/>
                <a:sym typeface="Calibri"/>
              </a:rPr>
              <a:t>of</a:t>
            </a:r>
            <a:r>
              <a:rPr lang="es-CO" sz="2400" b="1" i="0" u="none" strike="noStrike" cap="none" dirty="0">
                <a:solidFill>
                  <a:schemeClr val="dk1"/>
                </a:solidFill>
                <a:latin typeface="Calibri"/>
                <a:ea typeface="Calibri"/>
                <a:cs typeface="Calibri"/>
                <a:sym typeface="Calibri"/>
              </a:rPr>
              <a:t> 19 memorial plaques</a:t>
            </a:r>
            <a:r>
              <a:rPr lang="es-CO" sz="2400" b="0" i="0" u="none" strike="noStrike" cap="none" dirty="0">
                <a:solidFill>
                  <a:schemeClr val="dk1"/>
                </a:solidFill>
                <a:latin typeface="Calibri"/>
                <a:ea typeface="Calibri"/>
                <a:cs typeface="Calibri"/>
                <a:sym typeface="Calibri"/>
              </a:rPr>
              <a:t>—</a:t>
            </a:r>
            <a:r>
              <a:rPr lang="es-CO" sz="2400" b="0" i="0" u="none" strike="noStrike" cap="none" dirty="0" err="1">
                <a:solidFill>
                  <a:schemeClr val="dk1"/>
                </a:solidFill>
                <a:latin typeface="Calibri"/>
                <a:ea typeface="Calibri"/>
                <a:cs typeface="Calibri"/>
                <a:sym typeface="Calibri"/>
              </a:rPr>
              <a:t>one</a:t>
            </a:r>
            <a:r>
              <a:rPr lang="es-CO" sz="2400" b="0" i="0" u="none" strike="noStrike" cap="none" dirty="0">
                <a:solidFill>
                  <a:schemeClr val="dk1"/>
                </a:solidFill>
                <a:latin typeface="Calibri"/>
                <a:ea typeface="Calibri"/>
                <a:cs typeface="Calibri"/>
                <a:sym typeface="Calibri"/>
              </a:rPr>
              <a:t> in </a:t>
            </a:r>
            <a:r>
              <a:rPr lang="es-CO" sz="2400" b="0" i="0" u="none" strike="noStrike" cap="none" dirty="0" err="1">
                <a:solidFill>
                  <a:schemeClr val="dk1"/>
                </a:solidFill>
                <a:latin typeface="Calibri"/>
                <a:ea typeface="Calibri"/>
                <a:cs typeface="Calibri"/>
                <a:sym typeface="Calibri"/>
              </a:rPr>
              <a:t>each</a:t>
            </a:r>
            <a:r>
              <a:rPr lang="es-CO" sz="2400" b="0" i="0" u="none" strike="noStrike" cap="none" dirty="0">
                <a:solidFill>
                  <a:schemeClr val="dk1"/>
                </a:solidFill>
                <a:latin typeface="Calibri"/>
                <a:ea typeface="Calibri"/>
                <a:cs typeface="Calibri"/>
                <a:sym typeface="Calibri"/>
              </a:rPr>
              <a:t> </a:t>
            </a:r>
            <a:r>
              <a:rPr lang="es-CO" sz="2400" b="0" i="0" u="none" strike="noStrike" cap="none" dirty="0" err="1">
                <a:solidFill>
                  <a:schemeClr val="dk1"/>
                </a:solidFill>
                <a:latin typeface="Calibri"/>
                <a:ea typeface="Calibri"/>
                <a:cs typeface="Calibri"/>
                <a:sym typeface="Calibri"/>
              </a:rPr>
              <a:t>municipality</a:t>
            </a:r>
            <a:r>
              <a:rPr lang="es-CO" sz="2400" b="0" i="0" u="none" strike="noStrike" cap="none" dirty="0">
                <a:solidFill>
                  <a:schemeClr val="dk1"/>
                </a:solidFill>
                <a:latin typeface="Calibri"/>
                <a:ea typeface="Calibri"/>
                <a:cs typeface="Calibri"/>
                <a:sym typeface="Calibri"/>
              </a:rPr>
              <a:t>—</a:t>
            </a:r>
          </a:p>
          <a:p>
            <a:pPr marL="0" marR="0" lvl="0" indent="0" algn="just" rtl="0">
              <a:spcBef>
                <a:spcPts val="0"/>
              </a:spcBef>
              <a:spcAft>
                <a:spcPts val="0"/>
              </a:spcAft>
              <a:buNone/>
            </a:pPr>
            <a:endParaRPr lang="es-CO" sz="2400" dirty="0">
              <a:solidFill>
                <a:schemeClr val="dk1"/>
              </a:solidFill>
              <a:latin typeface="Calibri"/>
              <a:ea typeface="Calibri"/>
              <a:cs typeface="Calibri"/>
              <a:sym typeface="Calibri"/>
            </a:endParaRPr>
          </a:p>
          <a:p>
            <a:pPr marL="0" marR="0" lvl="0" indent="0" algn="just" rtl="0">
              <a:spcBef>
                <a:spcPts val="0"/>
              </a:spcBef>
              <a:spcAft>
                <a:spcPts val="0"/>
              </a:spcAft>
              <a:buNone/>
            </a:pPr>
            <a:endParaRPr lang="es-CO" sz="2400" b="0" i="0" u="none" strike="noStrike" cap="none" dirty="0">
              <a:solidFill>
                <a:schemeClr val="dk1"/>
              </a:solidFill>
              <a:latin typeface="Calibri"/>
              <a:ea typeface="Calibri"/>
              <a:cs typeface="Calibri"/>
              <a:sym typeface="Calibri"/>
            </a:endParaRPr>
          </a:p>
        </p:txBody>
      </p:sp>
      <p:sp>
        <p:nvSpPr>
          <p:cNvPr id="5" name="CuadroTexto 4">
            <a:extLst>
              <a:ext uri="{FF2B5EF4-FFF2-40B4-BE49-F238E27FC236}">
                <a16:creationId xmlns:a16="http://schemas.microsoft.com/office/drawing/2014/main" id="{A33F24CF-E314-E624-4A17-D766BE256374}"/>
              </a:ext>
            </a:extLst>
          </p:cNvPr>
          <p:cNvSpPr txBox="1"/>
          <p:nvPr/>
        </p:nvSpPr>
        <p:spPr>
          <a:xfrm>
            <a:off x="1656521" y="2772807"/>
            <a:ext cx="8455742" cy="3231654"/>
          </a:xfrm>
          <a:prstGeom prst="rect">
            <a:avLst/>
          </a:prstGeom>
          <a:solidFill>
            <a:schemeClr val="bg1">
              <a:lumMod val="85000"/>
            </a:schemeClr>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Calibri"/>
                <a:ea typeface="Calibri"/>
                <a:cs typeface="Calibri"/>
                <a:sym typeface="Calibri"/>
              </a:rPr>
              <a:t>CASANARE HONORS THE MEMORY AND DOES NOT FORGET</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Between the years 2002 and 2008, in the department of Casanare, </a:t>
            </a:r>
            <a:r>
              <a:rPr lang="es-CO" sz="1800" dirty="0" err="1">
                <a:latin typeface="Calibri"/>
                <a:ea typeface="Calibri"/>
                <a:cs typeface="Calibri"/>
              </a:rPr>
              <a:t>troops</a:t>
            </a:r>
            <a:r>
              <a:rPr lang="es-CO" sz="1800" dirty="0">
                <a:latin typeface="Calibri"/>
                <a:ea typeface="Calibri"/>
                <a:cs typeface="Calibri"/>
              </a:rPr>
              <a:t> </a:t>
            </a:r>
            <a:r>
              <a:rPr lang="es-CO" sz="1800" dirty="0" err="1">
                <a:latin typeface="Calibri"/>
                <a:ea typeface="Calibri"/>
                <a:cs typeface="Calibri"/>
              </a:rPr>
              <a:t>of</a:t>
            </a:r>
            <a:r>
              <a:rPr lang="es-CO" sz="1800" dirty="0">
                <a:latin typeface="Calibri"/>
                <a:ea typeface="Calibri"/>
                <a:cs typeface="Calibri"/>
              </a:rPr>
              <a:t> </a:t>
            </a:r>
            <a:r>
              <a:rPr lang="es-CO" sz="1800" dirty="0" err="1">
                <a:latin typeface="Calibri"/>
                <a:ea typeface="Calibri"/>
                <a:cs typeface="Calibri"/>
              </a:rPr>
              <a:t>the</a:t>
            </a:r>
            <a:r>
              <a:rPr lang="es-CO" sz="1800" dirty="0">
                <a:latin typeface="Calibri"/>
                <a:ea typeface="Calibri"/>
                <a:cs typeface="Calibri"/>
              </a:rPr>
              <a:t> </a:t>
            </a:r>
            <a:r>
              <a:rPr lang="en-US" sz="1800" dirty="0">
                <a:latin typeface="Calibri"/>
                <a:ea typeface="Calibri"/>
                <a:cs typeface="Calibri"/>
                <a:sym typeface="Calibri"/>
              </a:rPr>
              <a:t>16th Brigade of Colombian National Army, state agents not belonging to the security forces, and </a:t>
            </a: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civilian third parties planned, murdered, and disappeared innocent and defenseless people in order to falsely present them as combat kills.</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The victims of these acts were, in fact, peasants, workers, human beings with hopes and dreams people who were valuable to their families, their communities, and our society.</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Memory is the refuge of dignity; truth is the legacy of the victims.</a:t>
            </a:r>
            <a:endParaRPr kumimoji="0" lang="es-CO"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5">
          <a:extLst>
            <a:ext uri="{FF2B5EF4-FFF2-40B4-BE49-F238E27FC236}">
              <a16:creationId xmlns:a16="http://schemas.microsoft.com/office/drawing/2014/main" id="{40760143-1FFD-4059-C11F-0B673503A373}"/>
            </a:ext>
          </a:extLst>
        </p:cNvPr>
        <p:cNvGrpSpPr/>
        <p:nvPr/>
      </p:nvGrpSpPr>
      <p:grpSpPr>
        <a:xfrm>
          <a:off x="0" y="0"/>
          <a:ext cx="0" cy="0"/>
          <a:chOff x="0" y="0"/>
          <a:chExt cx="0" cy="0"/>
        </a:xfrm>
      </p:grpSpPr>
      <p:sp>
        <p:nvSpPr>
          <p:cNvPr id="96" name="Google Shape;96;p2">
            <a:extLst>
              <a:ext uri="{FF2B5EF4-FFF2-40B4-BE49-F238E27FC236}">
                <a16:creationId xmlns:a16="http://schemas.microsoft.com/office/drawing/2014/main" id="{C0EA743D-65C3-C5C2-EDF5-BF861B2B5B2F}"/>
              </a:ext>
            </a:extLst>
          </p:cNvPr>
          <p:cNvSpPr txBox="1">
            <a:spLocks noGrp="1"/>
          </p:cNvSpPr>
          <p:nvPr>
            <p:ph type="title"/>
          </p:nvPr>
        </p:nvSpPr>
        <p:spPr>
          <a:xfrm>
            <a:off x="838199" y="356715"/>
            <a:ext cx="10515600" cy="736768"/>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244E95"/>
              </a:buClr>
              <a:buSzPts val="4400"/>
              <a:buFont typeface="Candara"/>
              <a:buNone/>
            </a:pPr>
            <a:r>
              <a:rPr lang="es-CO" b="1" dirty="0">
                <a:solidFill>
                  <a:srgbClr val="244E95"/>
                </a:solidFill>
                <a:latin typeface="Candara"/>
                <a:ea typeface="Candara"/>
                <a:cs typeface="Candara"/>
                <a:sym typeface="Candara"/>
              </a:rPr>
              <a:t>“Camino de la Memoria”</a:t>
            </a:r>
            <a:br>
              <a:rPr lang="es-CO" b="1" dirty="0">
                <a:solidFill>
                  <a:srgbClr val="244E95"/>
                </a:solidFill>
                <a:latin typeface="Candara"/>
                <a:ea typeface="Candara"/>
                <a:cs typeface="Candara"/>
                <a:sym typeface="Candara"/>
              </a:rPr>
            </a:br>
            <a:r>
              <a:rPr lang="es-CO" sz="3300" b="1" dirty="0">
                <a:solidFill>
                  <a:srgbClr val="244E95"/>
                </a:solidFill>
                <a:latin typeface="Candara"/>
                <a:ea typeface="Candara"/>
                <a:cs typeface="Candara"/>
                <a:sym typeface="Candara"/>
              </a:rPr>
              <a:t>(</a:t>
            </a:r>
            <a:r>
              <a:rPr lang="es-CO" sz="3300" b="1" dirty="0" err="1">
                <a:solidFill>
                  <a:srgbClr val="244E95"/>
                </a:solidFill>
                <a:latin typeface="Candara"/>
                <a:ea typeface="Candara"/>
                <a:cs typeface="Candara"/>
                <a:sym typeface="Candara"/>
              </a:rPr>
              <a:t>Path</a:t>
            </a:r>
            <a:r>
              <a:rPr lang="es-CO" sz="3300" b="1" dirty="0">
                <a:solidFill>
                  <a:srgbClr val="244E95"/>
                </a:solidFill>
                <a:latin typeface="Candara"/>
                <a:ea typeface="Candara"/>
                <a:cs typeface="Candara"/>
                <a:sym typeface="Candara"/>
              </a:rPr>
              <a:t> </a:t>
            </a:r>
            <a:r>
              <a:rPr lang="es-CO" sz="3300" b="1" dirty="0" err="1">
                <a:solidFill>
                  <a:srgbClr val="244E95"/>
                </a:solidFill>
                <a:latin typeface="Candara"/>
                <a:ea typeface="Candara"/>
                <a:cs typeface="Candara"/>
                <a:sym typeface="Candara"/>
              </a:rPr>
              <a:t>to</a:t>
            </a:r>
            <a:r>
              <a:rPr lang="es-CO" sz="3300" b="1" dirty="0">
                <a:solidFill>
                  <a:srgbClr val="244E95"/>
                </a:solidFill>
                <a:latin typeface="Candara"/>
                <a:ea typeface="Candara"/>
                <a:cs typeface="Candara"/>
                <a:sym typeface="Candara"/>
              </a:rPr>
              <a:t> </a:t>
            </a:r>
            <a:r>
              <a:rPr lang="es-CO" sz="3300" b="1" dirty="0" err="1">
                <a:solidFill>
                  <a:srgbClr val="244E95"/>
                </a:solidFill>
                <a:latin typeface="Candara"/>
                <a:ea typeface="Candara"/>
                <a:cs typeface="Candara"/>
                <a:sym typeface="Candara"/>
              </a:rPr>
              <a:t>Memory</a:t>
            </a:r>
            <a:r>
              <a:rPr lang="es-CO" sz="3300" b="1" dirty="0">
                <a:solidFill>
                  <a:srgbClr val="244E95"/>
                </a:solidFill>
                <a:latin typeface="Candara"/>
                <a:ea typeface="Candara"/>
                <a:cs typeface="Candara"/>
                <a:sym typeface="Candara"/>
              </a:rPr>
              <a:t>)</a:t>
            </a:r>
            <a:endParaRPr sz="3300" dirty="0"/>
          </a:p>
        </p:txBody>
      </p:sp>
      <p:pic>
        <p:nvPicPr>
          <p:cNvPr id="97" name="Google Shape;97;p2">
            <a:extLst>
              <a:ext uri="{FF2B5EF4-FFF2-40B4-BE49-F238E27FC236}">
                <a16:creationId xmlns:a16="http://schemas.microsoft.com/office/drawing/2014/main" id="{8E26ABD0-DE8F-D2EA-32C5-BA5104BA3D47}"/>
              </a:ext>
            </a:extLst>
          </p:cNvPr>
          <p:cNvPicPr preferRelativeResize="0"/>
          <p:nvPr/>
        </p:nvPicPr>
        <p:blipFill rotWithShape="1">
          <a:blip r:embed="rId4">
            <a:alphaModFix/>
          </a:blip>
          <a:srcRect/>
          <a:stretch/>
        </p:blipFill>
        <p:spPr>
          <a:xfrm>
            <a:off x="8764496" y="6321258"/>
            <a:ext cx="2589304" cy="305008"/>
          </a:xfrm>
          <a:prstGeom prst="rect">
            <a:avLst/>
          </a:prstGeom>
          <a:noFill/>
          <a:ln>
            <a:noFill/>
          </a:ln>
        </p:spPr>
      </p:pic>
      <p:sp>
        <p:nvSpPr>
          <p:cNvPr id="98" name="Google Shape;98;p2">
            <a:extLst>
              <a:ext uri="{FF2B5EF4-FFF2-40B4-BE49-F238E27FC236}">
                <a16:creationId xmlns:a16="http://schemas.microsoft.com/office/drawing/2014/main" id="{4F087521-759B-EC46-6334-B412B119BC4D}"/>
              </a:ext>
            </a:extLst>
          </p:cNvPr>
          <p:cNvSpPr txBox="1"/>
          <p:nvPr/>
        </p:nvSpPr>
        <p:spPr>
          <a:xfrm>
            <a:off x="512505" y="1768418"/>
            <a:ext cx="11166988" cy="1938952"/>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2400" b="0" i="0" u="none" strike="noStrike" kern="0" cap="none" spc="0" normalizeH="0" baseline="0" noProof="0" dirty="0" err="1">
                <a:ln>
                  <a:noFill/>
                </a:ln>
                <a:solidFill>
                  <a:srgbClr val="000000"/>
                </a:solidFill>
                <a:effectLst/>
                <a:uLnTx/>
                <a:uFillTx/>
                <a:latin typeface="Calibri"/>
                <a:ea typeface="Calibri"/>
                <a:cs typeface="Calibri"/>
                <a:sym typeface="Calibri"/>
              </a:rPr>
              <a:t>acknowledging</a:t>
            </a:r>
            <a:r>
              <a:rPr kumimoji="0" lang="es-CO" sz="24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s-CO" sz="2400" b="0" i="0" u="none" strike="noStrike" kern="0" cap="none" spc="0" normalizeH="0" baseline="0" noProof="0" dirty="0" err="1">
                <a:ln>
                  <a:noFill/>
                </a:ln>
                <a:solidFill>
                  <a:srgbClr val="000000"/>
                </a:solidFill>
                <a:effectLst/>
                <a:uLnTx/>
                <a:uFillTx/>
                <a:latin typeface="Calibri"/>
                <a:ea typeface="Calibri"/>
                <a:cs typeface="Calibri"/>
                <a:sym typeface="Calibri"/>
              </a:rPr>
              <a:t>that</a:t>
            </a:r>
            <a:r>
              <a:rPr kumimoji="0" lang="es-CO" sz="24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s-CO" sz="2400" b="0" i="0" u="none" strike="noStrike" kern="0" cap="none" spc="0" normalizeH="0" baseline="0" noProof="0" dirty="0" err="1">
                <a:ln>
                  <a:noFill/>
                </a:ln>
                <a:solidFill>
                  <a:srgbClr val="000000"/>
                </a:solidFill>
                <a:effectLst/>
                <a:uLnTx/>
                <a:uFillTx/>
                <a:latin typeface="Calibri"/>
                <a:ea typeface="Calibri"/>
                <a:cs typeface="Calibri"/>
                <a:sym typeface="Calibri"/>
              </a:rPr>
              <a:t>the</a:t>
            </a:r>
            <a:r>
              <a:rPr kumimoji="0" lang="es-CO" sz="24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s-CO" sz="2400" b="0" i="0" u="none" strike="noStrike" kern="0" cap="none" spc="0" normalizeH="0" baseline="0" noProof="0" dirty="0" err="1">
                <a:ln>
                  <a:noFill/>
                </a:ln>
                <a:solidFill>
                  <a:srgbClr val="000000"/>
                </a:solidFill>
                <a:effectLst/>
                <a:uLnTx/>
                <a:uFillTx/>
                <a:latin typeface="Calibri"/>
                <a:ea typeface="Calibri"/>
                <a:cs typeface="Calibri"/>
                <a:sym typeface="Calibri"/>
              </a:rPr>
              <a:t>victims</a:t>
            </a:r>
            <a:r>
              <a:rPr kumimoji="0" lang="es-CO" sz="24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s-CO" sz="2400" b="0" i="0" u="none" strike="noStrike" kern="0" cap="none" spc="0" normalizeH="0" baseline="0" noProof="0" dirty="0" err="1">
                <a:ln>
                  <a:noFill/>
                </a:ln>
                <a:solidFill>
                  <a:srgbClr val="000000"/>
                </a:solidFill>
                <a:effectLst/>
                <a:uLnTx/>
                <a:uFillTx/>
                <a:latin typeface="Calibri"/>
                <a:ea typeface="Calibri"/>
                <a:cs typeface="Calibri"/>
                <a:sym typeface="Calibri"/>
              </a:rPr>
              <a:t>were</a:t>
            </a:r>
            <a:r>
              <a:rPr kumimoji="0" lang="es-CO" sz="24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s-CO" sz="2400" b="0" i="0" u="none" strike="noStrike" kern="0" cap="none" spc="0" normalizeH="0" baseline="0" noProof="0" dirty="0" err="1">
                <a:ln>
                  <a:noFill/>
                </a:ln>
                <a:solidFill>
                  <a:srgbClr val="000000"/>
                </a:solidFill>
                <a:effectLst/>
                <a:uLnTx/>
                <a:uFillTx/>
                <a:latin typeface="Calibri"/>
                <a:ea typeface="Calibri"/>
                <a:cs typeface="Calibri"/>
                <a:sym typeface="Calibri"/>
              </a:rPr>
              <a:t>wrongfully</a:t>
            </a:r>
            <a:r>
              <a:rPr kumimoji="0" lang="es-CO" sz="24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s-CO" sz="2400" b="0" i="0" u="none" strike="noStrike" kern="0" cap="none" spc="0" normalizeH="0" baseline="0" noProof="0" dirty="0" err="1">
                <a:ln>
                  <a:noFill/>
                </a:ln>
                <a:solidFill>
                  <a:srgbClr val="000000"/>
                </a:solidFill>
                <a:effectLst/>
                <a:uLnTx/>
                <a:uFillTx/>
                <a:latin typeface="Calibri"/>
                <a:ea typeface="Calibri"/>
                <a:cs typeface="Calibri"/>
                <a:sym typeface="Calibri"/>
              </a:rPr>
              <a:t>killed</a:t>
            </a:r>
            <a:r>
              <a:rPr kumimoji="0" lang="es-CO" sz="24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s-CO" sz="2400" b="0" i="0" u="none" strike="noStrike" kern="0" cap="none" spc="0" normalizeH="0" baseline="0" noProof="0" dirty="0" err="1">
                <a:ln>
                  <a:noFill/>
                </a:ln>
                <a:solidFill>
                  <a:srgbClr val="000000"/>
                </a:solidFill>
                <a:effectLst/>
                <a:uLnTx/>
                <a:uFillTx/>
                <a:latin typeface="Calibri"/>
                <a:ea typeface="Calibri"/>
                <a:cs typeface="Calibri"/>
                <a:sym typeface="Calibri"/>
              </a:rPr>
              <a:t>by</a:t>
            </a:r>
            <a:r>
              <a:rPr kumimoji="0" lang="es-CO" sz="24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s-CO" sz="2400" b="0" i="0" u="none" strike="noStrike" kern="0" cap="none" spc="0" normalizeH="0" baseline="0" noProof="0" dirty="0" err="1">
                <a:ln>
                  <a:noFill/>
                </a:ln>
                <a:solidFill>
                  <a:srgbClr val="000000"/>
                </a:solidFill>
                <a:effectLst/>
                <a:uLnTx/>
                <a:uFillTx/>
                <a:latin typeface="Calibri"/>
                <a:ea typeface="Calibri"/>
                <a:cs typeface="Calibri"/>
                <a:sym typeface="Calibri"/>
              </a:rPr>
              <a:t>the</a:t>
            </a:r>
            <a:r>
              <a:rPr kumimoji="0" lang="es-CO" sz="24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s-CO" sz="2400" b="0" i="0" u="none" strike="noStrike" kern="0" cap="none" spc="0" normalizeH="0" baseline="0" noProof="0" dirty="0" err="1">
                <a:ln>
                  <a:noFill/>
                </a:ln>
                <a:solidFill>
                  <a:srgbClr val="000000"/>
                </a:solidFill>
                <a:effectLst/>
                <a:uLnTx/>
                <a:uFillTx/>
                <a:latin typeface="Calibri"/>
                <a:ea typeface="Calibri"/>
                <a:cs typeface="Calibri"/>
                <a:sym typeface="Calibri"/>
              </a:rPr>
              <a:t>Colombian</a:t>
            </a:r>
            <a:r>
              <a:rPr kumimoji="0" lang="es-CO" sz="24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s-CO" sz="2400" b="0" i="0" u="none" strike="noStrike" kern="0" cap="none" spc="0" normalizeH="0" baseline="0" noProof="0" dirty="0" err="1">
                <a:ln>
                  <a:noFill/>
                </a:ln>
                <a:solidFill>
                  <a:srgbClr val="000000"/>
                </a:solidFill>
                <a:effectLst/>
                <a:uLnTx/>
                <a:uFillTx/>
                <a:latin typeface="Calibri"/>
                <a:ea typeface="Calibri"/>
                <a:cs typeface="Calibri"/>
                <a:sym typeface="Calibri"/>
              </a:rPr>
              <a:t>Army</a:t>
            </a:r>
            <a:r>
              <a:rPr kumimoji="0" lang="es-CO" sz="2400" b="0" i="0" u="none" strike="noStrike" kern="0" cap="none" spc="0" normalizeH="0" baseline="0" noProof="0" dirty="0">
                <a:ln>
                  <a:noFill/>
                </a:ln>
                <a:solidFill>
                  <a:srgbClr val="000000"/>
                </a:solidFill>
                <a:effectLst/>
                <a:uLnTx/>
                <a:uFillTx/>
                <a:latin typeface="Calibri"/>
                <a:ea typeface="Calibri"/>
                <a:cs typeface="Calibri"/>
                <a:sym typeface="Calibri"/>
              </a:rPr>
              <a:t> and </a:t>
            </a:r>
            <a:r>
              <a:rPr kumimoji="0" lang="es-CO" sz="2400" b="0" i="0" u="none" strike="noStrike" kern="0" cap="none" spc="0" normalizeH="0" baseline="0" noProof="0" dirty="0" err="1">
                <a:ln>
                  <a:noFill/>
                </a:ln>
                <a:solidFill>
                  <a:srgbClr val="000000"/>
                </a:solidFill>
                <a:effectLst/>
                <a:uLnTx/>
                <a:uFillTx/>
                <a:latin typeface="Calibri"/>
                <a:ea typeface="Calibri"/>
                <a:cs typeface="Calibri"/>
                <a:sym typeface="Calibri"/>
              </a:rPr>
              <a:t>falsely</a:t>
            </a:r>
            <a:r>
              <a:rPr kumimoji="0" lang="es-CO" sz="24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s-CO" sz="2400" b="0" i="0" u="none" strike="noStrike" kern="0" cap="none" spc="0" normalizeH="0" baseline="0" noProof="0" dirty="0" err="1">
                <a:ln>
                  <a:noFill/>
                </a:ln>
                <a:solidFill>
                  <a:srgbClr val="000000"/>
                </a:solidFill>
                <a:effectLst/>
                <a:uLnTx/>
                <a:uFillTx/>
                <a:latin typeface="Calibri"/>
                <a:ea typeface="Calibri"/>
                <a:cs typeface="Calibri"/>
                <a:sym typeface="Calibri"/>
              </a:rPr>
              <a:t>presented</a:t>
            </a:r>
            <a:r>
              <a:rPr kumimoji="0" lang="es-CO" sz="2400" b="0" i="0" u="none" strike="noStrike" kern="0" cap="none" spc="0" normalizeH="0" baseline="0" noProof="0" dirty="0">
                <a:ln>
                  <a:noFill/>
                </a:ln>
                <a:solidFill>
                  <a:srgbClr val="000000"/>
                </a:solidFill>
                <a:effectLst/>
                <a:uLnTx/>
                <a:uFillTx/>
                <a:latin typeface="Calibri"/>
                <a:ea typeface="Calibri"/>
                <a:cs typeface="Calibri"/>
                <a:sym typeface="Calibri"/>
              </a:rPr>
              <a:t> as </a:t>
            </a:r>
            <a:r>
              <a:rPr kumimoji="0" lang="es-CO" sz="2400" b="0" i="0" u="none" strike="noStrike" kern="0" cap="none" spc="0" normalizeH="0" baseline="0" noProof="0" dirty="0" err="1">
                <a:ln>
                  <a:noFill/>
                </a:ln>
                <a:solidFill>
                  <a:srgbClr val="000000"/>
                </a:solidFill>
                <a:effectLst/>
                <a:uLnTx/>
                <a:uFillTx/>
                <a:latin typeface="Calibri"/>
                <a:ea typeface="Calibri"/>
                <a:cs typeface="Calibri"/>
                <a:sym typeface="Calibri"/>
              </a:rPr>
              <a:t>combat</a:t>
            </a:r>
            <a:r>
              <a:rPr kumimoji="0" lang="es-CO" sz="24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s-CO" sz="2400" b="0" i="0" u="none" strike="noStrike" kern="0" cap="none" spc="0" normalizeH="0" baseline="0" noProof="0" dirty="0" err="1">
                <a:ln>
                  <a:noFill/>
                </a:ln>
                <a:solidFill>
                  <a:srgbClr val="000000"/>
                </a:solidFill>
                <a:effectLst/>
                <a:uLnTx/>
                <a:uFillTx/>
                <a:latin typeface="Calibri"/>
                <a:ea typeface="Calibri"/>
                <a:cs typeface="Calibri"/>
                <a:sym typeface="Calibri"/>
              </a:rPr>
              <a:t>casualties</a:t>
            </a:r>
            <a:r>
              <a:rPr kumimoji="0" lang="es-CO" sz="24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s-CO" sz="2400" b="0" i="0" u="none" strike="noStrike" kern="0" cap="none" spc="0" normalizeH="0" baseline="0" noProof="0" dirty="0" err="1">
                <a:ln>
                  <a:noFill/>
                </a:ln>
                <a:solidFill>
                  <a:srgbClr val="000000"/>
                </a:solidFill>
                <a:effectLst/>
                <a:uLnTx/>
                <a:uFillTx/>
                <a:latin typeface="Calibri"/>
                <a:ea typeface="Calibri"/>
                <a:cs typeface="Calibri"/>
                <a:sym typeface="Calibri"/>
              </a:rPr>
              <a:t>The</a:t>
            </a:r>
            <a:r>
              <a:rPr kumimoji="0" lang="es-CO" sz="24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s-CO" sz="2400" b="0" i="0" u="none" strike="noStrike" kern="0" cap="none" spc="0" normalizeH="0" baseline="0" noProof="0" dirty="0" err="1">
                <a:ln>
                  <a:noFill/>
                </a:ln>
                <a:solidFill>
                  <a:srgbClr val="000000"/>
                </a:solidFill>
                <a:effectLst/>
                <a:uLnTx/>
                <a:uFillTx/>
                <a:latin typeface="Calibri"/>
                <a:ea typeface="Calibri"/>
                <a:cs typeface="Calibri"/>
                <a:sym typeface="Calibri"/>
              </a:rPr>
              <a:t>event</a:t>
            </a:r>
            <a:r>
              <a:rPr kumimoji="0" lang="es-CO" sz="24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s-CO" sz="2400" b="0" i="0" u="none" strike="noStrike" kern="0" cap="none" spc="0" normalizeH="0" baseline="0" noProof="0" dirty="0" err="1">
                <a:ln>
                  <a:noFill/>
                </a:ln>
                <a:solidFill>
                  <a:srgbClr val="000000"/>
                </a:solidFill>
                <a:effectLst/>
                <a:uLnTx/>
                <a:uFillTx/>
                <a:latin typeface="Calibri"/>
                <a:ea typeface="Calibri"/>
                <a:cs typeface="Calibri"/>
                <a:sym typeface="Calibri"/>
              </a:rPr>
              <a:t>to</a:t>
            </a:r>
            <a:r>
              <a:rPr kumimoji="0" lang="es-CO" sz="2400" b="0" i="0" u="none" strike="noStrike" kern="0" cap="none" spc="0" normalizeH="0" baseline="0" noProof="0" dirty="0">
                <a:ln>
                  <a:noFill/>
                </a:ln>
                <a:solidFill>
                  <a:srgbClr val="000000"/>
                </a:solidFill>
                <a:effectLst/>
                <a:uLnTx/>
                <a:uFillTx/>
                <a:latin typeface="Calibri"/>
                <a:ea typeface="Calibri"/>
                <a:cs typeface="Calibri"/>
                <a:sym typeface="Calibri"/>
              </a:rPr>
              <a:t> be </a:t>
            </a:r>
            <a:r>
              <a:rPr kumimoji="0" lang="es-CO" sz="2400" b="0" i="0" u="none" strike="noStrike" kern="0" cap="none" spc="0" normalizeH="0" baseline="0" noProof="0" dirty="0" err="1">
                <a:ln>
                  <a:noFill/>
                </a:ln>
                <a:solidFill>
                  <a:srgbClr val="000000"/>
                </a:solidFill>
                <a:effectLst/>
                <a:uLnTx/>
                <a:uFillTx/>
                <a:latin typeface="Calibri"/>
                <a:ea typeface="Calibri"/>
                <a:cs typeface="Calibri"/>
                <a:sym typeface="Calibri"/>
              </a:rPr>
              <a:t>held</a:t>
            </a:r>
            <a:r>
              <a:rPr kumimoji="0" lang="es-CO" sz="2400" b="0" i="0" u="none" strike="noStrike" kern="0" cap="none" spc="0" normalizeH="0" baseline="0" noProof="0" dirty="0">
                <a:ln>
                  <a:noFill/>
                </a:ln>
                <a:solidFill>
                  <a:srgbClr val="000000"/>
                </a:solidFill>
                <a:effectLst/>
                <a:uLnTx/>
                <a:uFillTx/>
                <a:latin typeface="Calibri"/>
                <a:ea typeface="Calibri"/>
                <a:cs typeface="Calibri"/>
                <a:sym typeface="Calibri"/>
              </a:rPr>
              <a:t> in Yopal, </a:t>
            </a:r>
            <a:r>
              <a:rPr kumimoji="0" lang="es-CO" sz="2400" b="0" i="0" u="none" strike="noStrike" kern="0" cap="none" spc="0" normalizeH="0" baseline="0" noProof="0" dirty="0" err="1">
                <a:ln>
                  <a:noFill/>
                </a:ln>
                <a:solidFill>
                  <a:srgbClr val="000000"/>
                </a:solidFill>
                <a:effectLst/>
                <a:uLnTx/>
                <a:uFillTx/>
                <a:latin typeface="Calibri"/>
                <a:ea typeface="Calibri"/>
                <a:cs typeface="Calibri"/>
                <a:sym typeface="Calibri"/>
              </a:rPr>
              <a:t>aims</a:t>
            </a:r>
            <a:r>
              <a:rPr kumimoji="0" lang="es-CO" sz="24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s-CO" sz="2400" b="0" i="0" u="none" strike="noStrike" kern="0" cap="none" spc="0" normalizeH="0" baseline="0" noProof="0" dirty="0" err="1">
                <a:ln>
                  <a:noFill/>
                </a:ln>
                <a:solidFill>
                  <a:srgbClr val="000000"/>
                </a:solidFill>
                <a:effectLst/>
                <a:uLnTx/>
                <a:uFillTx/>
                <a:latin typeface="Calibri"/>
                <a:ea typeface="Calibri"/>
                <a:cs typeface="Calibri"/>
                <a:sym typeface="Calibri"/>
              </a:rPr>
              <a:t>to</a:t>
            </a:r>
            <a:r>
              <a:rPr kumimoji="0" lang="es-CO" sz="24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s-CO" sz="2400" b="0" i="0" u="none" strike="noStrike" kern="0" cap="none" spc="0" normalizeH="0" baseline="0" noProof="0" dirty="0" err="1">
                <a:ln>
                  <a:noFill/>
                </a:ln>
                <a:solidFill>
                  <a:srgbClr val="000000"/>
                </a:solidFill>
                <a:effectLst/>
                <a:uLnTx/>
                <a:uFillTx/>
                <a:latin typeface="Calibri"/>
                <a:ea typeface="Calibri"/>
                <a:cs typeface="Calibri"/>
                <a:sym typeface="Calibri"/>
              </a:rPr>
              <a:t>secure</a:t>
            </a:r>
            <a:r>
              <a:rPr kumimoji="0" lang="es-CO" sz="24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s-CO" sz="2400" b="0" i="0" u="none" strike="noStrike" kern="0" cap="none" spc="0" normalizeH="0" baseline="0" noProof="0" dirty="0" err="1">
                <a:ln>
                  <a:noFill/>
                </a:ln>
                <a:solidFill>
                  <a:srgbClr val="000000"/>
                </a:solidFill>
                <a:effectLst/>
                <a:uLnTx/>
                <a:uFillTx/>
                <a:latin typeface="Calibri"/>
                <a:ea typeface="Calibri"/>
                <a:cs typeface="Calibri"/>
                <a:sym typeface="Calibri"/>
              </a:rPr>
              <a:t>the</a:t>
            </a:r>
            <a:r>
              <a:rPr kumimoji="0" lang="es-CO" sz="24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s-CO" sz="2400" b="0" i="0" u="none" strike="noStrike" kern="0" cap="none" spc="0" normalizeH="0" baseline="0" noProof="0" dirty="0" err="1">
                <a:ln>
                  <a:noFill/>
                </a:ln>
                <a:solidFill>
                  <a:srgbClr val="000000"/>
                </a:solidFill>
                <a:effectLst/>
                <a:uLnTx/>
                <a:uFillTx/>
                <a:latin typeface="Calibri"/>
                <a:ea typeface="Calibri"/>
                <a:cs typeface="Calibri"/>
                <a:sym typeface="Calibri"/>
              </a:rPr>
              <a:t>commitment</a:t>
            </a:r>
            <a:r>
              <a:rPr kumimoji="0" lang="es-CO" sz="24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s-CO" sz="2400" b="0" i="0" u="none" strike="noStrike" kern="0" cap="none" spc="0" normalizeH="0" baseline="0" noProof="0" dirty="0" err="1">
                <a:ln>
                  <a:noFill/>
                </a:ln>
                <a:solidFill>
                  <a:srgbClr val="000000"/>
                </a:solidFill>
                <a:effectLst/>
                <a:uLnTx/>
                <a:uFillTx/>
                <a:latin typeface="Calibri"/>
                <a:ea typeface="Calibri"/>
                <a:cs typeface="Calibri"/>
                <a:sym typeface="Calibri"/>
              </a:rPr>
              <a:t>of</a:t>
            </a:r>
            <a:r>
              <a:rPr kumimoji="0" lang="es-CO" sz="2400" b="0" i="0" u="none" strike="noStrike" kern="0" cap="none" spc="0" normalizeH="0" baseline="0" noProof="0" dirty="0">
                <a:ln>
                  <a:noFill/>
                </a:ln>
                <a:solidFill>
                  <a:srgbClr val="000000"/>
                </a:solidFill>
                <a:effectLst/>
                <a:uLnTx/>
                <a:uFillTx/>
                <a:latin typeface="Calibri"/>
                <a:ea typeface="Calibri"/>
                <a:cs typeface="Calibri"/>
                <a:sym typeface="Calibri"/>
              </a:rPr>
              <a:t> local </a:t>
            </a:r>
            <a:r>
              <a:rPr kumimoji="0" lang="es-CO" sz="2400" b="0" i="0" u="none" strike="noStrike" kern="0" cap="none" spc="0" normalizeH="0" baseline="0" noProof="0" dirty="0" err="1">
                <a:ln>
                  <a:noFill/>
                </a:ln>
                <a:solidFill>
                  <a:srgbClr val="000000"/>
                </a:solidFill>
                <a:effectLst/>
                <a:uLnTx/>
                <a:uFillTx/>
                <a:latin typeface="Calibri"/>
                <a:ea typeface="Calibri"/>
                <a:cs typeface="Calibri"/>
                <a:sym typeface="Calibri"/>
              </a:rPr>
              <a:t>governments</a:t>
            </a:r>
            <a:r>
              <a:rPr kumimoji="0" lang="es-CO" sz="24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s-CO" sz="2400" b="0" i="0" u="none" strike="noStrike" kern="0" cap="none" spc="0" normalizeH="0" baseline="0" noProof="0" dirty="0" err="1">
                <a:ln>
                  <a:noFill/>
                </a:ln>
                <a:solidFill>
                  <a:srgbClr val="000000"/>
                </a:solidFill>
                <a:effectLst/>
                <a:uLnTx/>
                <a:uFillTx/>
                <a:latin typeface="Calibri"/>
                <a:ea typeface="Calibri"/>
                <a:cs typeface="Calibri"/>
                <a:sym typeface="Calibri"/>
              </a:rPr>
              <a:t>to</a:t>
            </a:r>
            <a:r>
              <a:rPr kumimoji="0" lang="es-CO" sz="24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s-CO" sz="2400" b="0" i="0" u="none" strike="noStrike" kern="0" cap="none" spc="0" normalizeH="0" baseline="0" noProof="0" dirty="0" err="1">
                <a:ln>
                  <a:noFill/>
                </a:ln>
                <a:solidFill>
                  <a:srgbClr val="000000"/>
                </a:solidFill>
                <a:effectLst/>
                <a:uLnTx/>
                <a:uFillTx/>
                <a:latin typeface="Calibri"/>
                <a:ea typeface="Calibri"/>
                <a:cs typeface="Calibri"/>
                <a:sym typeface="Calibri"/>
              </a:rPr>
              <a:t>install</a:t>
            </a:r>
            <a:r>
              <a:rPr kumimoji="0" lang="es-CO" sz="24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s-CO" sz="2400" b="0" i="0" u="none" strike="noStrike" kern="0" cap="none" spc="0" normalizeH="0" baseline="0" noProof="0" dirty="0" err="1">
                <a:ln>
                  <a:noFill/>
                </a:ln>
                <a:solidFill>
                  <a:srgbClr val="000000"/>
                </a:solidFill>
                <a:effectLst/>
                <a:uLnTx/>
                <a:uFillTx/>
                <a:latin typeface="Calibri"/>
                <a:ea typeface="Calibri"/>
                <a:cs typeface="Calibri"/>
                <a:sym typeface="Calibri"/>
              </a:rPr>
              <a:t>the</a:t>
            </a:r>
            <a:r>
              <a:rPr kumimoji="0" lang="es-CO" sz="2400" b="0" i="0" u="none" strike="noStrike" kern="0" cap="none" spc="0" normalizeH="0" baseline="0" noProof="0" dirty="0">
                <a:ln>
                  <a:noFill/>
                </a:ln>
                <a:solidFill>
                  <a:srgbClr val="000000"/>
                </a:solidFill>
                <a:effectLst/>
                <a:uLnTx/>
                <a:uFillTx/>
                <a:latin typeface="Calibri"/>
                <a:ea typeface="Calibri"/>
                <a:cs typeface="Calibri"/>
                <a:sym typeface="Calibri"/>
              </a:rPr>
              <a:t> plaques in </a:t>
            </a:r>
            <a:r>
              <a:rPr kumimoji="0" lang="es-CO" sz="2400" b="0" i="0" u="none" strike="noStrike" kern="0" cap="none" spc="0" normalizeH="0" baseline="0" noProof="0" dirty="0" err="1">
                <a:ln>
                  <a:noFill/>
                </a:ln>
                <a:solidFill>
                  <a:srgbClr val="000000"/>
                </a:solidFill>
                <a:effectLst/>
                <a:uLnTx/>
                <a:uFillTx/>
                <a:latin typeface="Calibri"/>
                <a:ea typeface="Calibri"/>
                <a:cs typeface="Calibri"/>
                <a:sym typeface="Calibri"/>
              </a:rPr>
              <a:t>coordination</a:t>
            </a:r>
            <a:r>
              <a:rPr kumimoji="0" lang="es-CO" sz="24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s-CO" sz="2400" b="0" i="0" u="none" strike="noStrike" kern="0" cap="none" spc="0" normalizeH="0" baseline="0" noProof="0" dirty="0" err="1">
                <a:ln>
                  <a:noFill/>
                </a:ln>
                <a:solidFill>
                  <a:srgbClr val="000000"/>
                </a:solidFill>
                <a:effectLst/>
                <a:uLnTx/>
                <a:uFillTx/>
                <a:latin typeface="Calibri"/>
                <a:ea typeface="Calibri"/>
                <a:cs typeface="Calibri"/>
                <a:sym typeface="Calibri"/>
              </a:rPr>
              <a:t>with</a:t>
            </a:r>
            <a:r>
              <a:rPr kumimoji="0" lang="es-CO" sz="24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s-CO" sz="2400" b="0" i="0" u="none" strike="noStrike" kern="0" cap="none" spc="0" normalizeH="0" baseline="0" noProof="0" dirty="0" err="1">
                <a:ln>
                  <a:noFill/>
                </a:ln>
                <a:solidFill>
                  <a:srgbClr val="000000"/>
                </a:solidFill>
                <a:effectLst/>
                <a:uLnTx/>
                <a:uFillTx/>
                <a:latin typeface="Calibri"/>
                <a:ea typeface="Calibri"/>
                <a:cs typeface="Calibri"/>
                <a:sym typeface="Calibri"/>
              </a:rPr>
              <a:t>victims</a:t>
            </a:r>
            <a:r>
              <a:rPr kumimoji="0" lang="es-CO" sz="24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s-CO" sz="2400" b="0" i="0" u="none" strike="noStrike" kern="0" cap="none" spc="0" normalizeH="0" baseline="0" noProof="0" dirty="0" err="1">
                <a:ln>
                  <a:noFill/>
                </a:ln>
                <a:solidFill>
                  <a:srgbClr val="000000"/>
                </a:solidFill>
                <a:effectLst/>
                <a:uLnTx/>
                <a:uFillTx/>
                <a:latin typeface="Calibri"/>
                <a:ea typeface="Calibri"/>
                <a:cs typeface="Calibri"/>
                <a:sym typeface="Calibri"/>
              </a:rPr>
              <a:t>families</a:t>
            </a:r>
            <a:r>
              <a:rPr kumimoji="0" lang="es-CO" sz="24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s-CO" sz="2400" b="0" i="0" u="none" strike="noStrike" kern="0" cap="none" spc="0" normalizeH="0" baseline="0" noProof="0" dirty="0" err="1">
                <a:ln>
                  <a:noFill/>
                </a:ln>
                <a:solidFill>
                  <a:srgbClr val="000000"/>
                </a:solidFill>
                <a:effectLst/>
                <a:uLnTx/>
                <a:uFillTx/>
                <a:latin typeface="Calibri"/>
                <a:ea typeface="Calibri"/>
                <a:cs typeface="Calibri"/>
                <a:sym typeface="Calibri"/>
              </a:rPr>
              <a:t>During</a:t>
            </a:r>
            <a:r>
              <a:rPr kumimoji="0" lang="es-CO" sz="24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s-CO" sz="2400" b="0" i="0" u="none" strike="noStrike" kern="0" cap="none" spc="0" normalizeH="0" baseline="0" noProof="0" dirty="0" err="1">
                <a:ln>
                  <a:noFill/>
                </a:ln>
                <a:solidFill>
                  <a:srgbClr val="000000"/>
                </a:solidFill>
                <a:effectLst/>
                <a:uLnTx/>
                <a:uFillTx/>
                <a:latin typeface="Calibri"/>
                <a:ea typeface="Calibri"/>
                <a:cs typeface="Calibri"/>
                <a:sym typeface="Calibri"/>
              </a:rPr>
              <a:t>the</a:t>
            </a:r>
            <a:r>
              <a:rPr kumimoji="0" lang="es-CO" sz="24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s-CO" sz="2400" b="0" i="0" u="none" strike="noStrike" kern="0" cap="none" spc="0" normalizeH="0" baseline="0" noProof="0" dirty="0" err="1">
                <a:ln>
                  <a:noFill/>
                </a:ln>
                <a:solidFill>
                  <a:srgbClr val="000000"/>
                </a:solidFill>
                <a:effectLst/>
                <a:uLnTx/>
                <a:uFillTx/>
                <a:latin typeface="Calibri"/>
                <a:ea typeface="Calibri"/>
                <a:cs typeface="Calibri"/>
                <a:sym typeface="Calibri"/>
              </a:rPr>
              <a:t>ceremony</a:t>
            </a:r>
            <a:r>
              <a:rPr kumimoji="0" lang="es-CO" sz="24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s-CO" sz="2400" b="0" i="0" u="none" strike="noStrike" kern="0" cap="none" spc="0" normalizeH="0" baseline="0" noProof="0" dirty="0" err="1">
                <a:ln>
                  <a:noFill/>
                </a:ln>
                <a:solidFill>
                  <a:srgbClr val="000000"/>
                </a:solidFill>
                <a:effectLst/>
                <a:uLnTx/>
                <a:uFillTx/>
                <a:latin typeface="Calibri"/>
                <a:ea typeface="Calibri"/>
                <a:cs typeface="Calibri"/>
                <a:sym typeface="Calibri"/>
              </a:rPr>
              <a:t>five</a:t>
            </a:r>
            <a:r>
              <a:rPr kumimoji="0" lang="es-CO" sz="24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s-CO" sz="2400" b="0" i="0" u="none" strike="noStrike" kern="0" cap="none" spc="0" normalizeH="0" baseline="0" noProof="0" dirty="0" err="1">
                <a:ln>
                  <a:noFill/>
                </a:ln>
                <a:solidFill>
                  <a:srgbClr val="000000"/>
                </a:solidFill>
                <a:effectLst/>
                <a:uLnTx/>
                <a:uFillTx/>
                <a:latin typeface="Calibri"/>
                <a:ea typeface="Calibri"/>
                <a:cs typeface="Calibri"/>
                <a:sym typeface="Calibri"/>
              </a:rPr>
              <a:t>individuals</a:t>
            </a:r>
            <a:r>
              <a:rPr kumimoji="0" lang="es-CO" sz="24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s-CO" sz="2400" b="0" i="0" u="none" strike="noStrike" kern="0" cap="none" spc="0" normalizeH="0" baseline="0" noProof="0" dirty="0" err="1">
                <a:ln>
                  <a:noFill/>
                </a:ln>
                <a:solidFill>
                  <a:srgbClr val="000000"/>
                </a:solidFill>
                <a:effectLst/>
                <a:uLnTx/>
                <a:uFillTx/>
                <a:latin typeface="Calibri"/>
                <a:ea typeface="Calibri"/>
                <a:cs typeface="Calibri"/>
                <a:sym typeface="Calibri"/>
              </a:rPr>
              <a:t>involved</a:t>
            </a:r>
            <a:r>
              <a:rPr kumimoji="0" lang="es-CO" sz="2400" b="0" i="0" u="none" strike="noStrike" kern="0" cap="none" spc="0" normalizeH="0" baseline="0" noProof="0" dirty="0">
                <a:ln>
                  <a:noFill/>
                </a:ln>
                <a:solidFill>
                  <a:srgbClr val="000000"/>
                </a:solidFill>
                <a:effectLst/>
                <a:uLnTx/>
                <a:uFillTx/>
                <a:latin typeface="Calibri"/>
                <a:ea typeface="Calibri"/>
                <a:cs typeface="Calibri"/>
                <a:sym typeface="Calibri"/>
              </a:rPr>
              <a:t> in </a:t>
            </a:r>
            <a:r>
              <a:rPr kumimoji="0" lang="es-CO" sz="2400" b="0" i="0" u="none" strike="noStrike" kern="0" cap="none" spc="0" normalizeH="0" baseline="0" noProof="0" dirty="0" err="1">
                <a:ln>
                  <a:noFill/>
                </a:ln>
                <a:solidFill>
                  <a:srgbClr val="000000"/>
                </a:solidFill>
                <a:effectLst/>
                <a:uLnTx/>
                <a:uFillTx/>
                <a:latin typeface="Calibri"/>
                <a:ea typeface="Calibri"/>
                <a:cs typeface="Calibri"/>
                <a:sym typeface="Calibri"/>
              </a:rPr>
              <a:t>the</a:t>
            </a:r>
            <a:r>
              <a:rPr kumimoji="0" lang="es-CO" sz="24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s-CO" sz="2400" b="0" i="0" u="none" strike="noStrike" kern="0" cap="none" spc="0" normalizeH="0" baseline="0" noProof="0" dirty="0" err="1">
                <a:ln>
                  <a:noFill/>
                </a:ln>
                <a:solidFill>
                  <a:srgbClr val="000000"/>
                </a:solidFill>
                <a:effectLst/>
                <a:uLnTx/>
                <a:uFillTx/>
                <a:latin typeface="Calibri"/>
                <a:ea typeface="Calibri"/>
                <a:cs typeface="Calibri"/>
                <a:sym typeface="Calibri"/>
              </a:rPr>
              <a:t>crimes</a:t>
            </a:r>
            <a:r>
              <a:rPr kumimoji="0" lang="es-CO" sz="2400" b="0" i="0" u="none" strike="noStrike" kern="0" cap="none" spc="0" normalizeH="0" baseline="0" noProof="0" dirty="0">
                <a:ln>
                  <a:noFill/>
                </a:ln>
                <a:solidFill>
                  <a:srgbClr val="000000"/>
                </a:solidFill>
                <a:effectLst/>
                <a:uLnTx/>
                <a:uFillTx/>
                <a:latin typeface="Calibri"/>
                <a:ea typeface="Calibri"/>
                <a:cs typeface="Calibri"/>
                <a:sym typeface="Calibri"/>
              </a:rPr>
              <a:t> are </a:t>
            </a:r>
            <a:r>
              <a:rPr kumimoji="0" lang="es-CO" sz="2400" b="0" i="0" u="none" strike="noStrike" kern="0" cap="none" spc="0" normalizeH="0" baseline="0" noProof="0" dirty="0" err="1">
                <a:ln>
                  <a:noFill/>
                </a:ln>
                <a:solidFill>
                  <a:srgbClr val="000000"/>
                </a:solidFill>
                <a:effectLst/>
                <a:uLnTx/>
                <a:uFillTx/>
                <a:latin typeface="Calibri"/>
                <a:ea typeface="Calibri"/>
                <a:cs typeface="Calibri"/>
                <a:sym typeface="Calibri"/>
              </a:rPr>
              <a:t>expected</a:t>
            </a:r>
            <a:r>
              <a:rPr kumimoji="0" lang="es-CO" sz="24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s-CO" sz="2400" b="0" i="0" u="none" strike="noStrike" kern="0" cap="none" spc="0" normalizeH="0" baseline="0" noProof="0" dirty="0" err="1">
                <a:ln>
                  <a:noFill/>
                </a:ln>
                <a:solidFill>
                  <a:srgbClr val="000000"/>
                </a:solidFill>
                <a:effectLst/>
                <a:uLnTx/>
                <a:uFillTx/>
                <a:latin typeface="Calibri"/>
                <a:ea typeface="Calibri"/>
                <a:cs typeface="Calibri"/>
                <a:sym typeface="Calibri"/>
              </a:rPr>
              <a:t>to</a:t>
            </a:r>
            <a:r>
              <a:rPr kumimoji="0" lang="es-CO" sz="24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s-CO" sz="2400" b="1" i="0" u="none" strike="noStrike" kern="0" cap="none" spc="0" normalizeH="0" baseline="0" noProof="0" dirty="0" err="1">
                <a:ln>
                  <a:noFill/>
                </a:ln>
                <a:solidFill>
                  <a:srgbClr val="000000"/>
                </a:solidFill>
                <a:effectLst/>
                <a:uLnTx/>
                <a:uFillTx/>
                <a:latin typeface="Calibri"/>
                <a:ea typeface="Calibri"/>
                <a:cs typeface="Calibri"/>
                <a:sym typeface="Calibri"/>
              </a:rPr>
              <a:t>publicly</a:t>
            </a:r>
            <a:r>
              <a:rPr kumimoji="0" lang="es-CO" sz="2400" b="1"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s-CO" sz="2400" b="1" i="0" u="none" strike="noStrike" kern="0" cap="none" spc="0" normalizeH="0" baseline="0" noProof="0" dirty="0" err="1">
                <a:ln>
                  <a:noFill/>
                </a:ln>
                <a:solidFill>
                  <a:srgbClr val="000000"/>
                </a:solidFill>
                <a:effectLst/>
                <a:uLnTx/>
                <a:uFillTx/>
                <a:latin typeface="Calibri"/>
                <a:ea typeface="Calibri"/>
                <a:cs typeface="Calibri"/>
                <a:sym typeface="Calibri"/>
              </a:rPr>
              <a:t>acknowledge</a:t>
            </a:r>
            <a:r>
              <a:rPr kumimoji="0" lang="es-CO" sz="2400" b="1"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s-CO" sz="2400" b="1" i="0" u="none" strike="noStrike" kern="0" cap="none" spc="0" normalizeH="0" baseline="0" noProof="0" dirty="0" err="1">
                <a:ln>
                  <a:noFill/>
                </a:ln>
                <a:solidFill>
                  <a:srgbClr val="000000"/>
                </a:solidFill>
                <a:effectLst/>
                <a:uLnTx/>
                <a:uFillTx/>
                <a:latin typeface="Calibri"/>
                <a:ea typeface="Calibri"/>
                <a:cs typeface="Calibri"/>
                <a:sym typeface="Calibri"/>
              </a:rPr>
              <a:t>responsibility</a:t>
            </a:r>
            <a:r>
              <a:rPr kumimoji="0" lang="es-CO" sz="2400" b="1" i="0" u="none" strike="noStrike" kern="0" cap="none" spc="0" normalizeH="0" baseline="0" noProof="0" dirty="0">
                <a:ln>
                  <a:noFill/>
                </a:ln>
                <a:solidFill>
                  <a:srgbClr val="000000"/>
                </a:solidFill>
                <a:effectLst/>
                <a:uLnTx/>
                <a:uFillTx/>
                <a:latin typeface="Calibri"/>
                <a:ea typeface="Calibri"/>
                <a:cs typeface="Calibri"/>
                <a:sym typeface="Calibri"/>
              </a:rPr>
              <a:t>.</a:t>
            </a:r>
            <a:endParaRPr kumimoji="0" sz="24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aphicFrame>
        <p:nvGraphicFramePr>
          <p:cNvPr id="99" name="Google Shape;99;p2">
            <a:extLst>
              <a:ext uri="{FF2B5EF4-FFF2-40B4-BE49-F238E27FC236}">
                <a16:creationId xmlns:a16="http://schemas.microsoft.com/office/drawing/2014/main" id="{20DFB21E-0F50-F021-A2A0-070446D102C4}"/>
              </a:ext>
            </a:extLst>
          </p:cNvPr>
          <p:cNvGraphicFramePr/>
          <p:nvPr>
            <p:extLst>
              <p:ext uri="{D42A27DB-BD31-4B8C-83A1-F6EECF244321}">
                <p14:modId xmlns:p14="http://schemas.microsoft.com/office/powerpoint/2010/main" val="2650413417"/>
              </p:ext>
            </p:extLst>
          </p:nvPr>
        </p:nvGraphicFramePr>
        <p:xfrm>
          <a:off x="1280160" y="4177671"/>
          <a:ext cx="9738400" cy="1285260"/>
        </p:xfrm>
        <a:graphic>
          <a:graphicData uri="http://schemas.openxmlformats.org/drawingml/2006/table">
            <a:tbl>
              <a:tblPr firstRow="1" bandRow="1">
                <a:noFill/>
                <a:tableStyleId>{0452A2C4-3402-4047-B2F0-7288E0D26152}</a:tableStyleId>
              </a:tblPr>
              <a:tblGrid>
                <a:gridCol w="2434600">
                  <a:extLst>
                    <a:ext uri="{9D8B030D-6E8A-4147-A177-3AD203B41FA5}">
                      <a16:colId xmlns:a16="http://schemas.microsoft.com/office/drawing/2014/main" val="20000"/>
                    </a:ext>
                  </a:extLst>
                </a:gridCol>
                <a:gridCol w="2434600">
                  <a:extLst>
                    <a:ext uri="{9D8B030D-6E8A-4147-A177-3AD203B41FA5}">
                      <a16:colId xmlns:a16="http://schemas.microsoft.com/office/drawing/2014/main" val="20001"/>
                    </a:ext>
                  </a:extLst>
                </a:gridCol>
                <a:gridCol w="2434600">
                  <a:extLst>
                    <a:ext uri="{9D8B030D-6E8A-4147-A177-3AD203B41FA5}">
                      <a16:colId xmlns:a16="http://schemas.microsoft.com/office/drawing/2014/main" val="20002"/>
                    </a:ext>
                  </a:extLst>
                </a:gridCol>
                <a:gridCol w="2434600">
                  <a:extLst>
                    <a:ext uri="{9D8B030D-6E8A-4147-A177-3AD203B41FA5}">
                      <a16:colId xmlns:a16="http://schemas.microsoft.com/office/drawing/2014/main" val="20003"/>
                    </a:ext>
                  </a:extLst>
                </a:gridCol>
              </a:tblGrid>
              <a:tr h="370850">
                <a:tc>
                  <a:txBody>
                    <a:bodyPr/>
                    <a:lstStyle/>
                    <a:p>
                      <a:pPr marL="0" marR="0" lvl="0" indent="0" algn="ctr" rtl="0">
                        <a:spcBef>
                          <a:spcPts val="0"/>
                        </a:spcBef>
                        <a:spcAft>
                          <a:spcPts val="0"/>
                        </a:spcAft>
                        <a:buNone/>
                      </a:pPr>
                      <a:r>
                        <a:rPr lang="es-CO" sz="1800" u="none" strike="noStrike" cap="none"/>
                        <a:t>Restorative Line</a:t>
                      </a:r>
                      <a:endParaRPr/>
                    </a:p>
                  </a:txBody>
                  <a:tcPr marL="91450" marR="91450" marT="45725" marB="45725"/>
                </a:tc>
                <a:tc>
                  <a:txBody>
                    <a:bodyPr/>
                    <a:lstStyle/>
                    <a:p>
                      <a:pPr marL="0" marR="0" lvl="0" indent="0" algn="ctr" rtl="0">
                        <a:spcBef>
                          <a:spcPts val="0"/>
                        </a:spcBef>
                        <a:spcAft>
                          <a:spcPts val="0"/>
                        </a:spcAft>
                        <a:buNone/>
                      </a:pPr>
                      <a:r>
                        <a:rPr lang="es-CO" sz="1800" u="none" strike="noStrike" cap="none" dirty="0" err="1"/>
                        <a:t>Territory</a:t>
                      </a:r>
                      <a:endParaRPr sz="1800" u="none" strike="noStrike" cap="none" dirty="0"/>
                    </a:p>
                  </a:txBody>
                  <a:tcPr marL="91450" marR="91450" marT="45725" marB="45725"/>
                </a:tc>
                <a:tc>
                  <a:txBody>
                    <a:bodyPr/>
                    <a:lstStyle/>
                    <a:p>
                      <a:pPr marL="0" marR="0" lvl="0" indent="0" algn="ctr" rtl="0">
                        <a:spcBef>
                          <a:spcPts val="0"/>
                        </a:spcBef>
                        <a:spcAft>
                          <a:spcPts val="0"/>
                        </a:spcAft>
                        <a:buNone/>
                      </a:pPr>
                      <a:r>
                        <a:rPr lang="es-CO" sz="1800" u="none" strike="noStrike" cap="none"/>
                        <a:t>Start Date</a:t>
                      </a:r>
                      <a:endParaRPr/>
                    </a:p>
                  </a:txBody>
                  <a:tcPr marL="91450" marR="91450" marT="45725" marB="45725"/>
                </a:tc>
                <a:tc>
                  <a:txBody>
                    <a:bodyPr/>
                    <a:lstStyle/>
                    <a:p>
                      <a:pPr marL="0" marR="0" lvl="0" indent="0" algn="ctr" rtl="0">
                        <a:spcBef>
                          <a:spcPts val="0"/>
                        </a:spcBef>
                        <a:spcAft>
                          <a:spcPts val="0"/>
                        </a:spcAft>
                        <a:buNone/>
                      </a:pPr>
                      <a:r>
                        <a:rPr lang="es-CO" sz="1800" u="none" strike="noStrike" cap="none"/>
                        <a:t>Participants</a:t>
                      </a:r>
                      <a:endParaRPr sz="1800" u="none" strike="noStrike" cap="none"/>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s-CO" sz="1800" u="none" strike="noStrike" cap="none"/>
                        <a:t>Memory and Symbolic Reparation</a:t>
                      </a:r>
                      <a:endParaRPr sz="1800"/>
                    </a:p>
                  </a:txBody>
                  <a:tcPr marL="91450" marR="91450" marT="45725" marB="45725"/>
                </a:tc>
                <a:tc>
                  <a:txBody>
                    <a:bodyPr/>
                    <a:lstStyle/>
                    <a:p>
                      <a:pPr marL="0" marR="0" lvl="0" indent="0" algn="l" rtl="0">
                        <a:spcBef>
                          <a:spcPts val="0"/>
                        </a:spcBef>
                        <a:spcAft>
                          <a:spcPts val="0"/>
                        </a:spcAft>
                        <a:buNone/>
                      </a:pPr>
                      <a:r>
                        <a:rPr lang="es-CO" sz="1800" dirty="0"/>
                        <a:t>19 </a:t>
                      </a:r>
                      <a:r>
                        <a:rPr lang="es-CO" sz="1800" dirty="0" err="1"/>
                        <a:t>municipalities</a:t>
                      </a:r>
                      <a:r>
                        <a:rPr lang="es-CO" sz="1800" dirty="0"/>
                        <a:t> in Casanare</a:t>
                      </a:r>
                      <a:endParaRPr dirty="0"/>
                    </a:p>
                  </a:txBody>
                  <a:tcPr marL="91450" marR="91450" marT="45725" marB="45725"/>
                </a:tc>
                <a:tc>
                  <a:txBody>
                    <a:bodyPr/>
                    <a:lstStyle/>
                    <a:p>
                      <a:pPr marL="0" marR="0" lvl="0" indent="0" algn="l" rtl="0">
                        <a:spcBef>
                          <a:spcPts val="0"/>
                        </a:spcBef>
                        <a:spcAft>
                          <a:spcPts val="0"/>
                        </a:spcAft>
                        <a:buNone/>
                      </a:pPr>
                      <a:r>
                        <a:rPr lang="es-CO" sz="1800"/>
                        <a:t>January 1, 2025</a:t>
                      </a:r>
                      <a:endParaRPr/>
                    </a:p>
                  </a:txBody>
                  <a:tcPr marL="91450" marR="91450" marT="45725" marB="45725"/>
                </a:tc>
                <a:tc>
                  <a:txBody>
                    <a:bodyPr/>
                    <a:lstStyle/>
                    <a:p>
                      <a:pPr marL="0" marR="0" lvl="0" indent="0" algn="l" rtl="0">
                        <a:spcBef>
                          <a:spcPts val="0"/>
                        </a:spcBef>
                        <a:spcAft>
                          <a:spcPts val="0"/>
                        </a:spcAft>
                        <a:buNone/>
                      </a:pPr>
                      <a:r>
                        <a:rPr lang="es-CO" sz="1800" dirty="0"/>
                        <a:t>- 20 Non-</a:t>
                      </a:r>
                      <a:r>
                        <a:rPr lang="es-CO" sz="1800" dirty="0" err="1"/>
                        <a:t>Determining</a:t>
                      </a:r>
                      <a:r>
                        <a:rPr lang="es-CO" sz="1800" dirty="0"/>
                        <a:t> </a:t>
                      </a:r>
                      <a:r>
                        <a:rPr lang="es-CO" sz="1800" dirty="0" err="1"/>
                        <a:t>Participants</a:t>
                      </a:r>
                      <a:br>
                        <a:rPr lang="es-CO" sz="1800" dirty="0"/>
                      </a:br>
                      <a:r>
                        <a:rPr lang="es-CO" sz="1800" dirty="0"/>
                        <a:t>- 75 </a:t>
                      </a:r>
                      <a:r>
                        <a:rPr lang="es-CO" sz="1800" dirty="0" err="1"/>
                        <a:t>Accredited</a:t>
                      </a:r>
                      <a:r>
                        <a:rPr lang="es-CO" sz="1800" dirty="0"/>
                        <a:t> </a:t>
                      </a:r>
                      <a:r>
                        <a:rPr lang="es-CO" sz="1800" dirty="0" err="1"/>
                        <a:t>Victims</a:t>
                      </a:r>
                      <a:endParaRPr sz="1800" dirty="0"/>
                    </a:p>
                  </a:txBody>
                  <a:tcPr marL="91450" marR="91450" marT="45725" marB="45725"/>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9643271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3"/>
        <p:cNvGrpSpPr/>
        <p:nvPr/>
      </p:nvGrpSpPr>
      <p:grpSpPr>
        <a:xfrm>
          <a:off x="0" y="0"/>
          <a:ext cx="0" cy="0"/>
          <a:chOff x="0" y="0"/>
          <a:chExt cx="0" cy="0"/>
        </a:xfrm>
      </p:grpSpPr>
      <p:sp>
        <p:nvSpPr>
          <p:cNvPr id="104" name="Google Shape;104;p3"/>
          <p:cNvSpPr txBox="1">
            <a:spLocks noGrp="1"/>
          </p:cNvSpPr>
          <p:nvPr>
            <p:ph type="title"/>
          </p:nvPr>
        </p:nvSpPr>
        <p:spPr>
          <a:xfrm>
            <a:off x="5269584" y="218093"/>
            <a:ext cx="6814416" cy="195334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244E95"/>
              </a:buClr>
              <a:buSzPct val="100000"/>
              <a:buFont typeface="Candara"/>
              <a:buNone/>
            </a:pPr>
            <a:r>
              <a:rPr lang="es-CO" sz="3200" b="1" dirty="0" err="1">
                <a:solidFill>
                  <a:srgbClr val="244E95"/>
                </a:solidFill>
                <a:latin typeface="Candara"/>
                <a:ea typeface="Candara"/>
                <a:cs typeface="Candara"/>
                <a:sym typeface="Candara"/>
              </a:rPr>
              <a:t>Strengths</a:t>
            </a:r>
            <a:r>
              <a:rPr lang="es-CO" sz="3200" b="1" dirty="0">
                <a:solidFill>
                  <a:srgbClr val="244E95"/>
                </a:solidFill>
                <a:latin typeface="Candara"/>
                <a:ea typeface="Candara"/>
                <a:cs typeface="Candara"/>
                <a:sym typeface="Candara"/>
              </a:rPr>
              <a:t>, </a:t>
            </a:r>
            <a:r>
              <a:rPr lang="es-CO" sz="3200" b="1" dirty="0" err="1">
                <a:solidFill>
                  <a:srgbClr val="244E95"/>
                </a:solidFill>
                <a:latin typeface="Candara"/>
                <a:ea typeface="Candara"/>
                <a:cs typeface="Candara"/>
                <a:sym typeface="Candara"/>
              </a:rPr>
              <a:t>Opportunities</a:t>
            </a:r>
            <a:r>
              <a:rPr lang="es-CO" sz="3200" b="1" dirty="0">
                <a:solidFill>
                  <a:srgbClr val="244E95"/>
                </a:solidFill>
                <a:latin typeface="Candara"/>
                <a:ea typeface="Candara"/>
                <a:cs typeface="Candara"/>
                <a:sym typeface="Candara"/>
              </a:rPr>
              <a:t>, and </a:t>
            </a:r>
            <a:r>
              <a:rPr lang="es-CO" sz="3200" b="1" dirty="0" err="1">
                <a:solidFill>
                  <a:srgbClr val="244E95"/>
                </a:solidFill>
                <a:latin typeface="Candara"/>
                <a:ea typeface="Candara"/>
                <a:cs typeface="Candara"/>
                <a:sym typeface="Candara"/>
              </a:rPr>
              <a:t>Lessons</a:t>
            </a:r>
            <a:r>
              <a:rPr lang="es-CO" sz="3200" b="1" dirty="0">
                <a:solidFill>
                  <a:srgbClr val="244E95"/>
                </a:solidFill>
                <a:latin typeface="Candara"/>
                <a:ea typeface="Candara"/>
                <a:cs typeface="Candara"/>
                <a:sym typeface="Candara"/>
              </a:rPr>
              <a:t> </a:t>
            </a:r>
            <a:r>
              <a:rPr lang="es-CO" sz="3200" b="1" dirty="0" err="1">
                <a:solidFill>
                  <a:srgbClr val="244E95"/>
                </a:solidFill>
                <a:latin typeface="Candara"/>
                <a:ea typeface="Candara"/>
                <a:cs typeface="Candara"/>
                <a:sym typeface="Candara"/>
              </a:rPr>
              <a:t>Learned</a:t>
            </a:r>
            <a:endParaRPr sz="3200" dirty="0"/>
          </a:p>
        </p:txBody>
      </p:sp>
      <p:pic>
        <p:nvPicPr>
          <p:cNvPr id="105" name="Google Shape;105;p3"/>
          <p:cNvPicPr preferRelativeResize="0"/>
          <p:nvPr/>
        </p:nvPicPr>
        <p:blipFill rotWithShape="1">
          <a:blip r:embed="rId4">
            <a:alphaModFix/>
          </a:blip>
          <a:srcRect/>
          <a:stretch/>
        </p:blipFill>
        <p:spPr>
          <a:xfrm>
            <a:off x="8764496" y="6321258"/>
            <a:ext cx="2589304" cy="305008"/>
          </a:xfrm>
          <a:prstGeom prst="rect">
            <a:avLst/>
          </a:prstGeom>
          <a:noFill/>
          <a:ln>
            <a:noFill/>
          </a:ln>
        </p:spPr>
      </p:pic>
      <p:sp>
        <p:nvSpPr>
          <p:cNvPr id="106" name="Google Shape;106;p3"/>
          <p:cNvSpPr txBox="1"/>
          <p:nvPr/>
        </p:nvSpPr>
        <p:spPr>
          <a:xfrm>
            <a:off x="602694" y="4066085"/>
            <a:ext cx="8347125" cy="203128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CO" sz="1800" b="1" i="0" u="none" strike="noStrike" cap="none" dirty="0" err="1">
                <a:solidFill>
                  <a:schemeClr val="dk1"/>
                </a:solidFill>
                <a:latin typeface="Calibri"/>
                <a:ea typeface="Calibri"/>
                <a:cs typeface="Calibri"/>
                <a:sym typeface="Calibri"/>
              </a:rPr>
              <a:t>Opportunities</a:t>
            </a:r>
            <a:r>
              <a:rPr lang="es-CO" sz="1800" b="1" i="0" u="none" strike="noStrike" cap="none" dirty="0">
                <a:solidFill>
                  <a:schemeClr val="dk1"/>
                </a:solidFill>
                <a:latin typeface="Calibri"/>
                <a:ea typeface="Calibri"/>
                <a:cs typeface="Calibri"/>
                <a:sym typeface="Calibri"/>
              </a:rPr>
              <a:t>:</a:t>
            </a:r>
            <a:endParaRPr sz="1800" dirty="0"/>
          </a:p>
          <a:p>
            <a:pPr marL="0" marR="0" lvl="0" indent="0" algn="just" rtl="0">
              <a:spcBef>
                <a:spcPts val="0"/>
              </a:spcBef>
              <a:spcAft>
                <a:spcPts val="0"/>
              </a:spcAft>
              <a:buNone/>
            </a:pPr>
            <a:r>
              <a:rPr lang="es-CO" sz="1800" b="0" i="0" u="none" strike="noStrike" cap="none" dirty="0" err="1">
                <a:solidFill>
                  <a:schemeClr val="dk1"/>
                </a:solidFill>
                <a:latin typeface="Calibri"/>
                <a:ea typeface="Calibri"/>
                <a:cs typeface="Calibri"/>
                <a:sym typeface="Calibri"/>
              </a:rPr>
              <a:t>Identification</a:t>
            </a:r>
            <a:r>
              <a:rPr lang="es-CO" sz="1800" b="0" i="0" u="none" strike="noStrike" cap="none" dirty="0">
                <a:solidFill>
                  <a:schemeClr val="dk1"/>
                </a:solidFill>
                <a:latin typeface="Calibri"/>
                <a:ea typeface="Calibri"/>
                <a:cs typeface="Calibri"/>
                <a:sym typeface="Calibri"/>
              </a:rPr>
              <a:t> and </a:t>
            </a:r>
            <a:r>
              <a:rPr lang="es-CO" sz="1800" b="0" i="0" u="none" strike="noStrike" cap="none" dirty="0" err="1">
                <a:solidFill>
                  <a:schemeClr val="dk1"/>
                </a:solidFill>
                <a:latin typeface="Calibri"/>
                <a:ea typeface="Calibri"/>
                <a:cs typeface="Calibri"/>
                <a:sym typeface="Calibri"/>
              </a:rPr>
              <a:t>return</a:t>
            </a:r>
            <a:r>
              <a:rPr lang="es-CO" sz="1800" b="0" i="0" u="none" strike="noStrike" cap="none" dirty="0">
                <a:solidFill>
                  <a:schemeClr val="dk1"/>
                </a:solidFill>
                <a:latin typeface="Calibri"/>
                <a:ea typeface="Calibri"/>
                <a:cs typeface="Calibri"/>
                <a:sym typeface="Calibri"/>
              </a:rPr>
              <a:t> </a:t>
            </a:r>
            <a:r>
              <a:rPr lang="es-CO" sz="1800" b="0" i="0" u="none" strike="noStrike" cap="none" dirty="0" err="1">
                <a:solidFill>
                  <a:schemeClr val="dk1"/>
                </a:solidFill>
                <a:latin typeface="Calibri"/>
                <a:ea typeface="Calibri"/>
                <a:cs typeface="Calibri"/>
                <a:sym typeface="Calibri"/>
              </a:rPr>
              <a:t>of</a:t>
            </a:r>
            <a:r>
              <a:rPr lang="es-CO" sz="1800" b="0" i="0" u="none" strike="noStrike" cap="none" dirty="0">
                <a:solidFill>
                  <a:schemeClr val="dk1"/>
                </a:solidFill>
                <a:latin typeface="Calibri"/>
                <a:ea typeface="Calibri"/>
                <a:cs typeface="Calibri"/>
                <a:sym typeface="Calibri"/>
              </a:rPr>
              <a:t> José Albeiro </a:t>
            </a:r>
            <a:r>
              <a:rPr lang="es-CO" sz="1800" b="0" i="0" u="none" strike="noStrike" cap="none" dirty="0" err="1">
                <a:solidFill>
                  <a:schemeClr val="dk1"/>
                </a:solidFill>
                <a:latin typeface="Calibri"/>
                <a:ea typeface="Calibri"/>
                <a:cs typeface="Calibri"/>
                <a:sym typeface="Calibri"/>
              </a:rPr>
              <a:t>Vargas’s</a:t>
            </a:r>
            <a:r>
              <a:rPr lang="es-CO" sz="1800" b="0" i="0" u="none" strike="noStrike" cap="none" dirty="0">
                <a:solidFill>
                  <a:schemeClr val="dk1"/>
                </a:solidFill>
                <a:latin typeface="Calibri"/>
                <a:ea typeface="Calibri"/>
                <a:cs typeface="Calibri"/>
                <a:sym typeface="Calibri"/>
              </a:rPr>
              <a:t> </a:t>
            </a:r>
            <a:r>
              <a:rPr lang="es-CO" sz="1800" b="0" i="0" u="none" strike="noStrike" cap="none" dirty="0" err="1">
                <a:solidFill>
                  <a:schemeClr val="dk1"/>
                </a:solidFill>
                <a:latin typeface="Calibri"/>
                <a:ea typeface="Calibri"/>
                <a:cs typeface="Calibri"/>
                <a:sym typeface="Calibri"/>
              </a:rPr>
              <a:t>body</a:t>
            </a:r>
            <a:r>
              <a:rPr lang="es-CO" sz="1800" b="0" i="0" u="none" strike="noStrike" cap="none" dirty="0">
                <a:solidFill>
                  <a:schemeClr val="dk1"/>
                </a:solidFill>
                <a:latin typeface="Calibri"/>
                <a:ea typeface="Calibri"/>
                <a:cs typeface="Calibri"/>
                <a:sym typeface="Calibri"/>
              </a:rPr>
              <a:t> </a:t>
            </a:r>
            <a:r>
              <a:rPr lang="es-CO" sz="1800" b="0" i="0" u="none" strike="noStrike" cap="none" dirty="0" err="1">
                <a:solidFill>
                  <a:schemeClr val="dk1"/>
                </a:solidFill>
                <a:latin typeface="Calibri"/>
                <a:ea typeface="Calibri"/>
                <a:cs typeface="Calibri"/>
                <a:sym typeface="Calibri"/>
              </a:rPr>
              <a:t>strengthened</a:t>
            </a:r>
            <a:r>
              <a:rPr lang="es-CO" sz="1800" b="0" i="0" u="none" strike="noStrike" cap="none" dirty="0">
                <a:solidFill>
                  <a:schemeClr val="dk1"/>
                </a:solidFill>
                <a:latin typeface="Calibri"/>
                <a:ea typeface="Calibri"/>
                <a:cs typeface="Calibri"/>
                <a:sym typeface="Calibri"/>
              </a:rPr>
              <a:t> </a:t>
            </a:r>
            <a:r>
              <a:rPr lang="es-CO" sz="1800" b="0" i="0" u="none" strike="noStrike" cap="none" dirty="0" err="1">
                <a:solidFill>
                  <a:schemeClr val="dk1"/>
                </a:solidFill>
                <a:latin typeface="Calibri"/>
                <a:ea typeface="Calibri"/>
                <a:cs typeface="Calibri"/>
                <a:sym typeface="Calibri"/>
              </a:rPr>
              <a:t>ties</a:t>
            </a:r>
            <a:r>
              <a:rPr lang="es-CO" sz="1800" b="0" i="0" u="none" strike="noStrike" cap="none" dirty="0">
                <a:solidFill>
                  <a:schemeClr val="dk1"/>
                </a:solidFill>
                <a:latin typeface="Calibri"/>
                <a:ea typeface="Calibri"/>
                <a:cs typeface="Calibri"/>
                <a:sym typeface="Calibri"/>
              </a:rPr>
              <a:t> </a:t>
            </a:r>
            <a:r>
              <a:rPr lang="es-CO" sz="1800" b="0" i="0" u="none" strike="noStrike" cap="none" dirty="0" err="1">
                <a:solidFill>
                  <a:schemeClr val="dk1"/>
                </a:solidFill>
                <a:latin typeface="Calibri"/>
                <a:ea typeface="Calibri"/>
                <a:cs typeface="Calibri"/>
                <a:sym typeface="Calibri"/>
              </a:rPr>
              <a:t>with</a:t>
            </a:r>
            <a:r>
              <a:rPr lang="es-CO" sz="1800" b="0" i="0" u="none" strike="noStrike" cap="none" dirty="0">
                <a:solidFill>
                  <a:schemeClr val="dk1"/>
                </a:solidFill>
                <a:latin typeface="Calibri"/>
                <a:ea typeface="Calibri"/>
                <a:cs typeface="Calibri"/>
                <a:sym typeface="Calibri"/>
              </a:rPr>
              <a:t> </a:t>
            </a:r>
            <a:r>
              <a:rPr lang="es-CO" sz="1800" b="0" i="0" u="none" strike="noStrike" cap="none" dirty="0" err="1">
                <a:solidFill>
                  <a:schemeClr val="dk1"/>
                </a:solidFill>
                <a:latin typeface="Calibri"/>
                <a:ea typeface="Calibri"/>
                <a:cs typeface="Calibri"/>
                <a:sym typeface="Calibri"/>
              </a:rPr>
              <a:t>indirect</a:t>
            </a:r>
            <a:r>
              <a:rPr lang="es-CO" sz="1800" b="0" i="0" u="none" strike="noStrike" cap="none" dirty="0">
                <a:solidFill>
                  <a:schemeClr val="dk1"/>
                </a:solidFill>
                <a:latin typeface="Calibri"/>
                <a:ea typeface="Calibri"/>
                <a:cs typeface="Calibri"/>
                <a:sym typeface="Calibri"/>
              </a:rPr>
              <a:t> </a:t>
            </a:r>
            <a:r>
              <a:rPr lang="es-CO" sz="1800" b="0" i="0" u="none" strike="noStrike" cap="none" dirty="0" err="1">
                <a:solidFill>
                  <a:schemeClr val="dk1"/>
                </a:solidFill>
                <a:latin typeface="Calibri"/>
                <a:ea typeface="Calibri"/>
                <a:cs typeface="Calibri"/>
                <a:sym typeface="Calibri"/>
              </a:rPr>
              <a:t>victims</a:t>
            </a:r>
            <a:r>
              <a:rPr lang="es-CO" sz="1800" b="0" i="0" u="none" strike="noStrike" cap="none" dirty="0">
                <a:solidFill>
                  <a:schemeClr val="dk1"/>
                </a:solidFill>
                <a:latin typeface="Calibri"/>
                <a:ea typeface="Calibri"/>
                <a:cs typeface="Calibri"/>
                <a:sym typeface="Calibri"/>
              </a:rPr>
              <a:t> and </a:t>
            </a:r>
            <a:r>
              <a:rPr lang="es-CO" sz="1800" b="0" i="0" u="none" strike="noStrike" cap="none" dirty="0" err="1">
                <a:solidFill>
                  <a:schemeClr val="dk1"/>
                </a:solidFill>
                <a:latin typeface="Calibri"/>
                <a:ea typeface="Calibri"/>
                <a:cs typeface="Calibri"/>
                <a:sym typeface="Calibri"/>
              </a:rPr>
              <a:t>positively</a:t>
            </a:r>
            <a:r>
              <a:rPr lang="es-CO" sz="1800" b="0" i="0" u="none" strike="noStrike" cap="none" dirty="0">
                <a:solidFill>
                  <a:schemeClr val="dk1"/>
                </a:solidFill>
                <a:latin typeface="Calibri"/>
                <a:ea typeface="Calibri"/>
                <a:cs typeface="Calibri"/>
                <a:sym typeface="Calibri"/>
              </a:rPr>
              <a:t> </a:t>
            </a:r>
            <a:r>
              <a:rPr lang="es-CO" sz="1800" b="0" i="0" u="none" strike="noStrike" cap="none" dirty="0" err="1">
                <a:solidFill>
                  <a:schemeClr val="dk1"/>
                </a:solidFill>
                <a:latin typeface="Calibri"/>
                <a:ea typeface="Calibri"/>
                <a:cs typeface="Calibri"/>
                <a:sym typeface="Calibri"/>
              </a:rPr>
              <a:t>impacted</a:t>
            </a:r>
            <a:r>
              <a:rPr lang="es-CO" sz="1800" b="0" i="0" u="none" strike="noStrike" cap="none" dirty="0">
                <a:solidFill>
                  <a:schemeClr val="dk1"/>
                </a:solidFill>
                <a:latin typeface="Calibri"/>
                <a:ea typeface="Calibri"/>
                <a:cs typeface="Calibri"/>
                <a:sym typeface="Calibri"/>
              </a:rPr>
              <a:t> </a:t>
            </a:r>
            <a:r>
              <a:rPr lang="es-CO" sz="1800" b="0" i="0" u="none" strike="noStrike" cap="none" dirty="0" err="1">
                <a:solidFill>
                  <a:schemeClr val="dk1"/>
                </a:solidFill>
                <a:latin typeface="Calibri"/>
                <a:ea typeface="Calibri"/>
                <a:cs typeface="Calibri"/>
                <a:sym typeface="Calibri"/>
              </a:rPr>
              <a:t>the</a:t>
            </a:r>
            <a:r>
              <a:rPr lang="es-CO" sz="1800" b="0" i="0" u="none" strike="noStrike" cap="none" dirty="0">
                <a:solidFill>
                  <a:schemeClr val="dk1"/>
                </a:solidFill>
                <a:latin typeface="Calibri"/>
                <a:ea typeface="Calibri"/>
                <a:cs typeface="Calibri"/>
                <a:sym typeface="Calibri"/>
              </a:rPr>
              <a:t> MCR.</a:t>
            </a:r>
            <a:endParaRPr sz="1800" dirty="0"/>
          </a:p>
          <a:p>
            <a:pPr marL="0" marR="0" lvl="0" indent="0" algn="just" rtl="0">
              <a:spcBef>
                <a:spcPts val="0"/>
              </a:spcBef>
              <a:spcAft>
                <a:spcPts val="0"/>
              </a:spcAft>
              <a:buNone/>
            </a:pPr>
            <a:endParaRPr sz="1800" b="1" i="0" u="none" strike="noStrike" cap="none" dirty="0">
              <a:solidFill>
                <a:schemeClr val="dk1"/>
              </a:solidFill>
              <a:latin typeface="Calibri"/>
              <a:ea typeface="Calibri"/>
              <a:cs typeface="Calibri"/>
              <a:sym typeface="Calibri"/>
            </a:endParaRPr>
          </a:p>
          <a:p>
            <a:pPr marL="0" marR="0" lvl="0" indent="0" algn="just" rtl="0">
              <a:spcBef>
                <a:spcPts val="0"/>
              </a:spcBef>
              <a:spcAft>
                <a:spcPts val="0"/>
              </a:spcAft>
              <a:buNone/>
            </a:pPr>
            <a:r>
              <a:rPr lang="es-CO" sz="1800" b="1" i="0" u="none" strike="noStrike" cap="none" dirty="0" err="1">
                <a:solidFill>
                  <a:schemeClr val="dk1"/>
                </a:solidFill>
                <a:latin typeface="Calibri"/>
                <a:ea typeface="Calibri"/>
                <a:cs typeface="Calibri"/>
                <a:sym typeface="Calibri"/>
              </a:rPr>
              <a:t>Area</a:t>
            </a:r>
            <a:r>
              <a:rPr lang="es-CO" sz="1800" b="1" i="0" u="none" strike="noStrike" cap="none" dirty="0">
                <a:solidFill>
                  <a:schemeClr val="dk1"/>
                </a:solidFill>
                <a:latin typeface="Calibri"/>
                <a:ea typeface="Calibri"/>
                <a:cs typeface="Calibri"/>
                <a:sym typeface="Calibri"/>
              </a:rPr>
              <a:t> </a:t>
            </a:r>
            <a:r>
              <a:rPr lang="es-CO" sz="1800" b="1" i="0" u="none" strike="noStrike" cap="none" dirty="0" err="1">
                <a:solidFill>
                  <a:schemeClr val="dk1"/>
                </a:solidFill>
                <a:latin typeface="Calibri"/>
                <a:ea typeface="Calibri"/>
                <a:cs typeface="Calibri"/>
                <a:sym typeface="Calibri"/>
              </a:rPr>
              <a:t>for</a:t>
            </a:r>
            <a:r>
              <a:rPr lang="es-CO" sz="1800" b="1" i="0" u="none" strike="noStrike" cap="none" dirty="0">
                <a:solidFill>
                  <a:schemeClr val="dk1"/>
                </a:solidFill>
                <a:latin typeface="Calibri"/>
                <a:ea typeface="Calibri"/>
                <a:cs typeface="Calibri"/>
                <a:sym typeface="Calibri"/>
              </a:rPr>
              <a:t> </a:t>
            </a:r>
            <a:r>
              <a:rPr lang="es-CO" sz="1800" b="1" i="0" u="none" strike="noStrike" cap="none" dirty="0" err="1">
                <a:solidFill>
                  <a:schemeClr val="dk1"/>
                </a:solidFill>
                <a:latin typeface="Calibri"/>
                <a:ea typeface="Calibri"/>
                <a:cs typeface="Calibri"/>
                <a:sym typeface="Calibri"/>
              </a:rPr>
              <a:t>Improvement</a:t>
            </a:r>
            <a:r>
              <a:rPr lang="es-CO" sz="1800" b="1" i="0" u="none" strike="noStrike" cap="none" dirty="0">
                <a:solidFill>
                  <a:schemeClr val="dk1"/>
                </a:solidFill>
                <a:latin typeface="Calibri"/>
                <a:ea typeface="Calibri"/>
                <a:cs typeface="Calibri"/>
                <a:sym typeface="Calibri"/>
              </a:rPr>
              <a:t>:</a:t>
            </a:r>
            <a:endParaRPr sz="1800" dirty="0"/>
          </a:p>
          <a:p>
            <a:pPr marL="342900" marR="0" lvl="0" indent="-342900" algn="just" rtl="0">
              <a:spcBef>
                <a:spcPts val="0"/>
              </a:spcBef>
              <a:spcAft>
                <a:spcPts val="0"/>
              </a:spcAft>
              <a:buClr>
                <a:schemeClr val="dk1"/>
              </a:buClr>
              <a:buSzPts val="2000"/>
              <a:buFont typeface="Arial"/>
              <a:buChar char="•"/>
            </a:pPr>
            <a:r>
              <a:rPr lang="es-CO" sz="1800" b="0" i="0" u="none" strike="noStrike" cap="none" dirty="0" err="1">
                <a:solidFill>
                  <a:schemeClr val="dk1"/>
                </a:solidFill>
                <a:latin typeface="Calibri"/>
                <a:ea typeface="Calibri"/>
                <a:cs typeface="Calibri"/>
                <a:sym typeface="Calibri"/>
              </a:rPr>
              <a:t>Six-month</a:t>
            </a:r>
            <a:r>
              <a:rPr lang="es-CO" sz="1800" b="0" i="0" u="none" strike="noStrike" cap="none" dirty="0">
                <a:solidFill>
                  <a:schemeClr val="dk1"/>
                </a:solidFill>
                <a:latin typeface="Calibri"/>
                <a:ea typeface="Calibri"/>
                <a:cs typeface="Calibri"/>
                <a:sym typeface="Calibri"/>
              </a:rPr>
              <a:t> timeline </a:t>
            </a:r>
            <a:r>
              <a:rPr lang="es-CO" sz="1800" b="0" i="0" u="none" strike="noStrike" cap="none" dirty="0" err="1">
                <a:solidFill>
                  <a:schemeClr val="dk1"/>
                </a:solidFill>
                <a:latin typeface="Calibri"/>
                <a:ea typeface="Calibri"/>
                <a:cs typeface="Calibri"/>
                <a:sym typeface="Calibri"/>
              </a:rPr>
              <a:t>was</a:t>
            </a:r>
            <a:r>
              <a:rPr lang="es-CO" sz="1800" b="0" i="0" u="none" strike="noStrike" cap="none" dirty="0">
                <a:solidFill>
                  <a:schemeClr val="dk1"/>
                </a:solidFill>
                <a:latin typeface="Calibri"/>
                <a:ea typeface="Calibri"/>
                <a:cs typeface="Calibri"/>
                <a:sym typeface="Calibri"/>
              </a:rPr>
              <a:t> </a:t>
            </a:r>
            <a:r>
              <a:rPr lang="es-CO" sz="1800" b="0" i="0" u="none" strike="noStrike" cap="none" dirty="0" err="1">
                <a:solidFill>
                  <a:schemeClr val="dk1"/>
                </a:solidFill>
                <a:latin typeface="Calibri"/>
                <a:ea typeface="Calibri"/>
                <a:cs typeface="Calibri"/>
                <a:sym typeface="Calibri"/>
              </a:rPr>
              <a:t>too</a:t>
            </a:r>
            <a:r>
              <a:rPr lang="es-CO" sz="1800" b="0" i="0" u="none" strike="noStrike" cap="none" dirty="0">
                <a:solidFill>
                  <a:schemeClr val="dk1"/>
                </a:solidFill>
                <a:latin typeface="Calibri"/>
                <a:ea typeface="Calibri"/>
                <a:cs typeface="Calibri"/>
                <a:sym typeface="Calibri"/>
              </a:rPr>
              <a:t> short; more </a:t>
            </a:r>
            <a:r>
              <a:rPr lang="es-CO" sz="1800" b="0" i="0" u="none" strike="noStrike" cap="none" dirty="0" err="1">
                <a:solidFill>
                  <a:schemeClr val="dk1"/>
                </a:solidFill>
                <a:latin typeface="Calibri"/>
                <a:ea typeface="Calibri"/>
                <a:cs typeface="Calibri"/>
                <a:sym typeface="Calibri"/>
              </a:rPr>
              <a:t>preparation</a:t>
            </a:r>
            <a:r>
              <a:rPr lang="es-CO" sz="1800" b="0" i="0" u="none" strike="noStrike" cap="none" dirty="0">
                <a:solidFill>
                  <a:schemeClr val="dk1"/>
                </a:solidFill>
                <a:latin typeface="Calibri"/>
                <a:ea typeface="Calibri"/>
                <a:cs typeface="Calibri"/>
                <a:sym typeface="Calibri"/>
              </a:rPr>
              <a:t> time </a:t>
            </a:r>
            <a:r>
              <a:rPr lang="es-CO" sz="1800" b="0" i="0" u="none" strike="noStrike" cap="none" dirty="0" err="1">
                <a:solidFill>
                  <a:schemeClr val="dk1"/>
                </a:solidFill>
                <a:latin typeface="Calibri"/>
                <a:ea typeface="Calibri"/>
                <a:cs typeface="Calibri"/>
                <a:sym typeface="Calibri"/>
              </a:rPr>
              <a:t>is</a:t>
            </a:r>
            <a:r>
              <a:rPr lang="es-CO" sz="1800" b="0" i="0" u="none" strike="noStrike" cap="none" dirty="0">
                <a:solidFill>
                  <a:schemeClr val="dk1"/>
                </a:solidFill>
                <a:latin typeface="Calibri"/>
                <a:ea typeface="Calibri"/>
                <a:cs typeface="Calibri"/>
                <a:sym typeface="Calibri"/>
              </a:rPr>
              <a:t> </a:t>
            </a:r>
            <a:r>
              <a:rPr lang="es-CO" sz="1800" b="0" i="0" u="none" strike="noStrike" cap="none" dirty="0" err="1">
                <a:solidFill>
                  <a:schemeClr val="dk1"/>
                </a:solidFill>
                <a:latin typeface="Calibri"/>
                <a:ea typeface="Calibri"/>
                <a:cs typeface="Calibri"/>
                <a:sym typeface="Calibri"/>
              </a:rPr>
              <a:t>needed</a:t>
            </a:r>
            <a:r>
              <a:rPr lang="es-CO" sz="1800" b="0" i="0" u="none" strike="noStrike" cap="none" dirty="0">
                <a:solidFill>
                  <a:schemeClr val="dk1"/>
                </a:solidFill>
                <a:latin typeface="Calibri"/>
                <a:ea typeface="Calibri"/>
                <a:cs typeface="Calibri"/>
                <a:sym typeface="Calibri"/>
              </a:rPr>
              <a:t>.</a:t>
            </a:r>
            <a:endParaRPr sz="1800" dirty="0"/>
          </a:p>
          <a:p>
            <a:pPr marL="342900" marR="0" lvl="0" indent="-342900" algn="just" rtl="0">
              <a:spcBef>
                <a:spcPts val="0"/>
              </a:spcBef>
              <a:spcAft>
                <a:spcPts val="0"/>
              </a:spcAft>
              <a:buClr>
                <a:schemeClr val="dk1"/>
              </a:buClr>
              <a:buSzPts val="2000"/>
              <a:buFont typeface="Arial"/>
              <a:buChar char="•"/>
            </a:pPr>
            <a:r>
              <a:rPr lang="es-CO" sz="1800" b="0" i="0" u="none" strike="noStrike" cap="none" dirty="0" err="1">
                <a:solidFill>
                  <a:schemeClr val="dk1"/>
                </a:solidFill>
                <a:latin typeface="Calibri"/>
                <a:ea typeface="Calibri"/>
                <a:cs typeface="Calibri"/>
                <a:sym typeface="Calibri"/>
              </a:rPr>
              <a:t>Participant</a:t>
            </a:r>
            <a:r>
              <a:rPr lang="es-CO" sz="1800" b="0" i="0" u="none" strike="noStrike" cap="none" dirty="0">
                <a:solidFill>
                  <a:schemeClr val="dk1"/>
                </a:solidFill>
                <a:latin typeface="Calibri"/>
                <a:ea typeface="Calibri"/>
                <a:cs typeface="Calibri"/>
                <a:sym typeface="Calibri"/>
              </a:rPr>
              <a:t> </a:t>
            </a:r>
            <a:r>
              <a:rPr lang="es-CO" sz="1800" b="0" i="0" u="none" strike="noStrike" cap="none" dirty="0" err="1">
                <a:solidFill>
                  <a:schemeClr val="dk1"/>
                </a:solidFill>
                <a:latin typeface="Calibri"/>
                <a:ea typeface="Calibri"/>
                <a:cs typeface="Calibri"/>
                <a:sym typeface="Calibri"/>
              </a:rPr>
              <a:t>limit</a:t>
            </a:r>
            <a:r>
              <a:rPr lang="es-CO" sz="1800" b="0" i="0" u="none" strike="noStrike" cap="none" dirty="0">
                <a:solidFill>
                  <a:schemeClr val="dk1"/>
                </a:solidFill>
                <a:latin typeface="Calibri"/>
                <a:ea typeface="Calibri"/>
                <a:cs typeface="Calibri"/>
                <a:sym typeface="Calibri"/>
              </a:rPr>
              <a:t> </a:t>
            </a:r>
            <a:r>
              <a:rPr lang="es-CO" sz="1800" b="0" i="0" u="none" strike="noStrike" cap="none" dirty="0" err="1">
                <a:solidFill>
                  <a:schemeClr val="dk1"/>
                </a:solidFill>
                <a:latin typeface="Calibri"/>
                <a:ea typeface="Calibri"/>
                <a:cs typeface="Calibri"/>
                <a:sym typeface="Calibri"/>
              </a:rPr>
              <a:t>should</a:t>
            </a:r>
            <a:r>
              <a:rPr lang="es-CO" sz="1800" b="0" i="0" u="none" strike="noStrike" cap="none" dirty="0">
                <a:solidFill>
                  <a:schemeClr val="dk1"/>
                </a:solidFill>
                <a:latin typeface="Calibri"/>
                <a:ea typeface="Calibri"/>
                <a:cs typeface="Calibri"/>
                <a:sym typeface="Calibri"/>
              </a:rPr>
              <a:t> be </a:t>
            </a:r>
            <a:r>
              <a:rPr lang="es-CO" sz="1800" b="0" i="0" u="none" strike="noStrike" cap="none" dirty="0" err="1">
                <a:solidFill>
                  <a:schemeClr val="dk1"/>
                </a:solidFill>
                <a:latin typeface="Calibri"/>
                <a:ea typeface="Calibri"/>
                <a:cs typeface="Calibri"/>
                <a:sym typeface="Calibri"/>
              </a:rPr>
              <a:t>expanded</a:t>
            </a:r>
            <a:r>
              <a:rPr lang="es-CO" sz="1800" b="0" i="0" u="none" strike="noStrike" cap="none" dirty="0">
                <a:solidFill>
                  <a:schemeClr val="dk1"/>
                </a:solidFill>
                <a:latin typeface="Calibri"/>
                <a:ea typeface="Calibri"/>
                <a:cs typeface="Calibri"/>
                <a:sym typeface="Calibri"/>
              </a:rPr>
              <a:t> </a:t>
            </a:r>
            <a:r>
              <a:rPr lang="es-CO" sz="1800" b="0" i="0" u="none" strike="noStrike" cap="none" dirty="0" err="1">
                <a:solidFill>
                  <a:schemeClr val="dk1"/>
                </a:solidFill>
                <a:latin typeface="Calibri"/>
                <a:ea typeface="Calibri"/>
                <a:cs typeface="Calibri"/>
                <a:sym typeface="Calibri"/>
              </a:rPr>
              <a:t>to</a:t>
            </a:r>
            <a:r>
              <a:rPr lang="es-CO" sz="1800" b="0" i="0" u="none" strike="noStrike" cap="none" dirty="0">
                <a:solidFill>
                  <a:schemeClr val="dk1"/>
                </a:solidFill>
                <a:latin typeface="Calibri"/>
                <a:ea typeface="Calibri"/>
                <a:cs typeface="Calibri"/>
                <a:sym typeface="Calibri"/>
              </a:rPr>
              <a:t> </a:t>
            </a:r>
            <a:r>
              <a:rPr lang="es-CO" sz="1800" b="0" i="0" u="none" strike="noStrike" cap="none" dirty="0" err="1">
                <a:solidFill>
                  <a:schemeClr val="dk1"/>
                </a:solidFill>
                <a:latin typeface="Calibri"/>
                <a:ea typeface="Calibri"/>
                <a:cs typeface="Calibri"/>
                <a:sym typeface="Calibri"/>
              </a:rPr>
              <a:t>include</a:t>
            </a:r>
            <a:r>
              <a:rPr lang="es-CO" sz="1800" b="0" i="0" u="none" strike="noStrike" cap="none" dirty="0">
                <a:solidFill>
                  <a:schemeClr val="dk1"/>
                </a:solidFill>
                <a:latin typeface="Calibri"/>
                <a:ea typeface="Calibri"/>
                <a:cs typeface="Calibri"/>
                <a:sym typeface="Calibri"/>
              </a:rPr>
              <a:t> more non-</a:t>
            </a:r>
            <a:r>
              <a:rPr lang="es-CO" sz="1800" b="0" i="0" u="none" strike="noStrike" cap="none" dirty="0" err="1">
                <a:solidFill>
                  <a:schemeClr val="dk1"/>
                </a:solidFill>
                <a:latin typeface="Calibri"/>
                <a:ea typeface="Calibri"/>
                <a:cs typeface="Calibri"/>
                <a:sym typeface="Calibri"/>
              </a:rPr>
              <a:t>determining</a:t>
            </a:r>
            <a:r>
              <a:rPr lang="es-CO" sz="1800" b="0" i="0" u="none" strike="noStrike" cap="none" dirty="0">
                <a:solidFill>
                  <a:schemeClr val="dk1"/>
                </a:solidFill>
                <a:latin typeface="Calibri"/>
                <a:ea typeface="Calibri"/>
                <a:cs typeface="Calibri"/>
                <a:sym typeface="Calibri"/>
              </a:rPr>
              <a:t> </a:t>
            </a:r>
            <a:r>
              <a:rPr lang="es-CO" sz="1800" b="0" i="0" u="none" strike="noStrike" cap="none" dirty="0" err="1">
                <a:solidFill>
                  <a:schemeClr val="dk1"/>
                </a:solidFill>
                <a:latin typeface="Calibri"/>
                <a:ea typeface="Calibri"/>
                <a:cs typeface="Calibri"/>
                <a:sym typeface="Calibri"/>
              </a:rPr>
              <a:t>actors</a:t>
            </a:r>
            <a:r>
              <a:rPr lang="es-CO" sz="1800" b="0" i="0" u="none" strike="noStrike" cap="none" dirty="0">
                <a:solidFill>
                  <a:schemeClr val="dk1"/>
                </a:solidFill>
                <a:latin typeface="Calibri"/>
                <a:ea typeface="Calibri"/>
                <a:cs typeface="Calibri"/>
                <a:sym typeface="Calibri"/>
              </a:rPr>
              <a:t>.</a:t>
            </a:r>
            <a:endParaRPr sz="1800" dirty="0"/>
          </a:p>
        </p:txBody>
      </p:sp>
      <p:pic>
        <p:nvPicPr>
          <p:cNvPr id="9" name="Imagen 8">
            <a:extLst>
              <a:ext uri="{FF2B5EF4-FFF2-40B4-BE49-F238E27FC236}">
                <a16:creationId xmlns:a16="http://schemas.microsoft.com/office/drawing/2014/main" id="{193C072B-3DC1-15F8-2D05-FEA85AFD5F68}"/>
              </a:ext>
            </a:extLst>
          </p:cNvPr>
          <p:cNvPicPr>
            <a:picLocks noChangeAspect="1"/>
          </p:cNvPicPr>
          <p:nvPr/>
        </p:nvPicPr>
        <p:blipFill>
          <a:blip r:embed="rId5"/>
          <a:srcRect l="11384" r="15465" b="3"/>
          <a:stretch>
            <a:fillRect/>
          </a:stretch>
        </p:blipFill>
        <p:spPr>
          <a:xfrm>
            <a:off x="8452968" y="3681465"/>
            <a:ext cx="3747932" cy="3176541"/>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p:spPr>
      </p:pic>
      <p:pic>
        <p:nvPicPr>
          <p:cNvPr id="8" name="Imagen 7" descr="Texto&#10;&#10;El contenido generado por IA puede ser incorrecto.">
            <a:extLst>
              <a:ext uri="{FF2B5EF4-FFF2-40B4-BE49-F238E27FC236}">
                <a16:creationId xmlns:a16="http://schemas.microsoft.com/office/drawing/2014/main" id="{FFBE8B1F-BF09-8E8D-2CB9-616BD0A9CD0B}"/>
              </a:ext>
            </a:extLst>
          </p:cNvPr>
          <p:cNvPicPr>
            <a:picLocks noChangeAspect="1"/>
          </p:cNvPicPr>
          <p:nvPr/>
        </p:nvPicPr>
        <p:blipFill>
          <a:blip r:embed="rId6"/>
          <a:srcRect l="4833" t="9360" r="1" b="1"/>
          <a:stretch>
            <a:fillRect/>
          </a:stretch>
        </p:blipFill>
        <p:spPr>
          <a:xfrm>
            <a:off x="-64008" y="0"/>
            <a:ext cx="5333592" cy="3847992"/>
          </a:xfrm>
          <a:custGeom>
            <a:avLst/>
            <a:gdLst/>
            <a:ahLst/>
            <a:cxnLst/>
            <a:rect l="l" t="t" r="r" b="b"/>
            <a:pathLst>
              <a:path w="6105136" h="4191746">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007468" y="4190779"/>
                  <a:pt x="1790648" y="4201115"/>
                  <a:pt x="1535079" y="4190306"/>
                </a:cubicBez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p:spPr>
      </p:pic>
      <p:sp>
        <p:nvSpPr>
          <p:cNvPr id="3" name="CuadroTexto 2">
            <a:extLst>
              <a:ext uri="{FF2B5EF4-FFF2-40B4-BE49-F238E27FC236}">
                <a16:creationId xmlns:a16="http://schemas.microsoft.com/office/drawing/2014/main" id="{9BC12106-6B18-D8A5-3C03-EC097727D460}"/>
              </a:ext>
            </a:extLst>
          </p:cNvPr>
          <p:cNvSpPr txBox="1"/>
          <p:nvPr/>
        </p:nvSpPr>
        <p:spPr>
          <a:xfrm>
            <a:off x="4499537" y="1858621"/>
            <a:ext cx="7338264" cy="1754326"/>
          </a:xfrm>
          <a:prstGeom prst="rect">
            <a:avLst/>
          </a:prstGeom>
          <a:noFill/>
        </p:spPr>
        <p:txBody>
          <a:bodyPr wrap="square">
            <a:spAutoFit/>
          </a:bodyPr>
          <a:lstStyle/>
          <a:p>
            <a:pPr marL="0" marR="0" lvl="0" indent="0" algn="just" rtl="0">
              <a:spcBef>
                <a:spcPts val="0"/>
              </a:spcBef>
              <a:spcAft>
                <a:spcPts val="0"/>
              </a:spcAft>
              <a:buNone/>
            </a:pPr>
            <a:r>
              <a:rPr lang="en-US" sz="1800" b="1"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Strengths:</a:t>
            </a:r>
            <a:endParaRPr lang="en-US" sz="1800" dirty="0">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rtl="0">
              <a:spcBef>
                <a:spcPts val="0"/>
              </a:spcBef>
              <a:spcAft>
                <a:spcPts val="0"/>
              </a:spcAft>
              <a:buClr>
                <a:schemeClr val="dk1"/>
              </a:buClr>
              <a:buSzPts val="2000"/>
              <a:buFont typeface="Arial"/>
              <a:buChar char="•"/>
            </a:pPr>
            <a:r>
              <a:rPr lang="en-US" sz="180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ARN workshops aligned expectations and strengthened restorative understanding.</a:t>
            </a:r>
            <a:endParaRPr lang="en-US" sz="1800" dirty="0">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rtl="0">
              <a:spcBef>
                <a:spcPts val="0"/>
              </a:spcBef>
              <a:spcAft>
                <a:spcPts val="0"/>
              </a:spcAft>
              <a:buClr>
                <a:schemeClr val="dk1"/>
              </a:buClr>
              <a:buSzPts val="2000"/>
              <a:buFont typeface="Arial"/>
              <a:buChar char="•"/>
            </a:pPr>
            <a:r>
              <a:rPr lang="en-US" sz="180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IOM activities involved children and adolescents, </a:t>
            </a:r>
            <a:r>
              <a:rPr lang="en-US" sz="1800"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reinforcing</a:t>
            </a:r>
            <a:r>
              <a:rPr lang="en-US" sz="180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 family engagement.</a:t>
            </a:r>
            <a:endParaRPr lang="en-US" sz="1800" dirty="0">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rtl="0">
              <a:spcBef>
                <a:spcPts val="0"/>
              </a:spcBef>
              <a:spcAft>
                <a:spcPts val="0"/>
              </a:spcAft>
              <a:buClr>
                <a:schemeClr val="dk1"/>
              </a:buClr>
              <a:buSzPts val="2000"/>
              <a:buFont typeface="Arial"/>
              <a:buChar char="•"/>
            </a:pPr>
            <a:r>
              <a:rPr lang="en-US" sz="180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Pre-project hearings built trust through early truth clarification.</a:t>
            </a:r>
            <a:endParaRPr lang="en-US" sz="1800"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8"/>
        <p:cNvGrpSpPr/>
        <p:nvPr/>
      </p:nvGrpSpPr>
      <p:grpSpPr>
        <a:xfrm>
          <a:off x="0" y="0"/>
          <a:ext cx="0" cy="0"/>
          <a:chOff x="0" y="0"/>
          <a:chExt cx="0" cy="0"/>
        </a:xfrm>
      </p:grpSpPr>
      <p:sp>
        <p:nvSpPr>
          <p:cNvPr id="119" name="Google Shape;119;p5"/>
          <p:cNvSpPr txBox="1">
            <a:spLocks noGrp="1"/>
          </p:cNvSpPr>
          <p:nvPr>
            <p:ph type="title"/>
          </p:nvPr>
        </p:nvSpPr>
        <p:spPr>
          <a:xfrm>
            <a:off x="838199" y="356715"/>
            <a:ext cx="10515600" cy="736768"/>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244E95"/>
              </a:buClr>
              <a:buSzPts val="4400"/>
              <a:buFont typeface="Candara"/>
              <a:buNone/>
            </a:pPr>
            <a:r>
              <a:rPr lang="es-CO" b="1" dirty="0">
                <a:solidFill>
                  <a:srgbClr val="244E95"/>
                </a:solidFill>
                <a:latin typeface="Candara"/>
                <a:ea typeface="Candara"/>
                <a:cs typeface="Candara"/>
                <a:sym typeface="Candara"/>
              </a:rPr>
              <a:t>“Recorrido por el </a:t>
            </a:r>
            <a:r>
              <a:rPr lang="es-CO" b="1" dirty="0" err="1">
                <a:solidFill>
                  <a:srgbClr val="244E95"/>
                </a:solidFill>
                <a:latin typeface="Candara"/>
                <a:ea typeface="Candara"/>
                <a:cs typeface="Candara"/>
                <a:sym typeface="Candara"/>
              </a:rPr>
              <a:t>Mojao</a:t>
            </a:r>
            <a:r>
              <a:rPr lang="es-CO" b="1" dirty="0">
                <a:solidFill>
                  <a:srgbClr val="244E95"/>
                </a:solidFill>
                <a:latin typeface="Candara"/>
                <a:ea typeface="Candara"/>
                <a:cs typeface="Candara"/>
                <a:sym typeface="Candara"/>
              </a:rPr>
              <a:t>”</a:t>
            </a:r>
            <a:br>
              <a:rPr lang="es-CO" b="1" dirty="0">
                <a:solidFill>
                  <a:srgbClr val="244E95"/>
                </a:solidFill>
                <a:latin typeface="Candara"/>
                <a:ea typeface="Candara"/>
                <a:cs typeface="Candara"/>
                <a:sym typeface="Candara"/>
              </a:rPr>
            </a:br>
            <a:r>
              <a:rPr kumimoji="0" lang="es-CO" sz="3300" b="1" i="0" u="none" strike="noStrike" kern="0" cap="none" spc="0" normalizeH="0" baseline="0" noProof="0" dirty="0">
                <a:ln>
                  <a:noFill/>
                </a:ln>
                <a:solidFill>
                  <a:srgbClr val="244E95"/>
                </a:solidFill>
                <a:effectLst/>
                <a:uLnTx/>
                <a:uFillTx/>
                <a:latin typeface="Candara"/>
                <a:ea typeface="Candara"/>
                <a:cs typeface="Candara"/>
                <a:sym typeface="Candara"/>
              </a:rPr>
              <a:t>(Tour </a:t>
            </a:r>
            <a:r>
              <a:rPr kumimoji="0" lang="es-CO" sz="3300" b="1" i="0" u="none" strike="noStrike" kern="0" cap="none" spc="0" normalizeH="0" baseline="0" noProof="0" dirty="0" err="1">
                <a:ln>
                  <a:noFill/>
                </a:ln>
                <a:solidFill>
                  <a:srgbClr val="244E95"/>
                </a:solidFill>
                <a:effectLst/>
                <a:uLnTx/>
                <a:uFillTx/>
                <a:latin typeface="Candara"/>
                <a:ea typeface="Candara"/>
                <a:cs typeface="Candara"/>
                <a:sym typeface="Candara"/>
              </a:rPr>
              <a:t>through</a:t>
            </a:r>
            <a:r>
              <a:rPr kumimoji="0" lang="es-CO" sz="3300" b="1" i="0" u="none" strike="noStrike" kern="0" cap="none" spc="0" normalizeH="0" baseline="0" noProof="0" dirty="0">
                <a:ln>
                  <a:noFill/>
                </a:ln>
                <a:solidFill>
                  <a:srgbClr val="244E95"/>
                </a:solidFill>
                <a:effectLst/>
                <a:uLnTx/>
                <a:uFillTx/>
                <a:latin typeface="Candara"/>
                <a:ea typeface="Candara"/>
                <a:cs typeface="Candara"/>
                <a:sym typeface="Candara"/>
              </a:rPr>
              <a:t> El </a:t>
            </a:r>
            <a:r>
              <a:rPr kumimoji="0" lang="es-CO" sz="3300" b="1" i="0" u="none" strike="noStrike" kern="0" cap="none" spc="0" normalizeH="0" baseline="0" noProof="0" dirty="0" err="1">
                <a:ln>
                  <a:noFill/>
                </a:ln>
                <a:solidFill>
                  <a:srgbClr val="244E95"/>
                </a:solidFill>
                <a:effectLst/>
                <a:uLnTx/>
                <a:uFillTx/>
                <a:latin typeface="Candara"/>
                <a:ea typeface="Candara"/>
                <a:cs typeface="Candara"/>
                <a:sym typeface="Candara"/>
              </a:rPr>
              <a:t>Mojao</a:t>
            </a:r>
            <a:r>
              <a:rPr kumimoji="0" lang="es-CO" sz="3300" b="1" i="0" u="none" strike="noStrike" kern="0" cap="none" spc="0" normalizeH="0" baseline="0" noProof="0" dirty="0">
                <a:ln>
                  <a:noFill/>
                </a:ln>
                <a:solidFill>
                  <a:srgbClr val="244E95"/>
                </a:solidFill>
                <a:effectLst/>
                <a:uLnTx/>
                <a:uFillTx/>
                <a:latin typeface="Candara"/>
                <a:ea typeface="Candara"/>
                <a:cs typeface="Candara"/>
                <a:sym typeface="Candara"/>
              </a:rPr>
              <a:t>)</a:t>
            </a:r>
            <a:endParaRPr dirty="0"/>
          </a:p>
        </p:txBody>
      </p:sp>
      <p:pic>
        <p:nvPicPr>
          <p:cNvPr id="120" name="Google Shape;120;p5"/>
          <p:cNvPicPr preferRelativeResize="0"/>
          <p:nvPr/>
        </p:nvPicPr>
        <p:blipFill rotWithShape="1">
          <a:blip r:embed="rId4">
            <a:alphaModFix/>
          </a:blip>
          <a:srcRect/>
          <a:stretch/>
        </p:blipFill>
        <p:spPr>
          <a:xfrm>
            <a:off x="8764496" y="6321258"/>
            <a:ext cx="2589304" cy="305008"/>
          </a:xfrm>
          <a:prstGeom prst="rect">
            <a:avLst/>
          </a:prstGeom>
          <a:noFill/>
          <a:ln>
            <a:noFill/>
          </a:ln>
        </p:spPr>
      </p:pic>
      <p:sp>
        <p:nvSpPr>
          <p:cNvPr id="121" name="Google Shape;121;p5"/>
          <p:cNvSpPr txBox="1"/>
          <p:nvPr/>
        </p:nvSpPr>
        <p:spPr>
          <a:xfrm>
            <a:off x="838199" y="1303928"/>
            <a:ext cx="10515600" cy="2677616"/>
          </a:xfrm>
          <a:prstGeom prst="rect">
            <a:avLst/>
          </a:prstGeom>
          <a:noFill/>
          <a:ln>
            <a:noFill/>
          </a:ln>
        </p:spPr>
        <p:txBody>
          <a:bodyPr spcFirstLastPara="1" wrap="square" lIns="91425" tIns="45700" rIns="91425" bIns="45700" anchor="t" anchorCtr="0">
            <a:spAutoFit/>
          </a:bodyPr>
          <a:lstStyle/>
          <a:p>
            <a:pPr lvl="0" algn="just"/>
            <a:r>
              <a:rPr lang="en-US" sz="2400" dirty="0">
                <a:solidFill>
                  <a:schemeClr val="dk1"/>
                </a:solidFill>
                <a:latin typeface="Calibri"/>
                <a:ea typeface="Calibri"/>
                <a:cs typeface="Calibri"/>
                <a:sym typeface="Calibri"/>
              </a:rPr>
              <a:t>The MCR consisted of a hearing that included a </a:t>
            </a:r>
            <a:r>
              <a:rPr lang="en-US" sz="2400" b="1" dirty="0" err="1">
                <a:solidFill>
                  <a:schemeClr val="dk1"/>
                </a:solidFill>
                <a:latin typeface="Calibri"/>
                <a:ea typeface="Calibri"/>
                <a:cs typeface="Calibri"/>
                <a:sym typeface="Calibri"/>
              </a:rPr>
              <a:t>harmonisation</a:t>
            </a:r>
            <a:r>
              <a:rPr lang="en-US" sz="2400" b="1" dirty="0">
                <a:solidFill>
                  <a:schemeClr val="dk1"/>
                </a:solidFill>
                <a:latin typeface="Calibri"/>
                <a:ea typeface="Calibri"/>
                <a:cs typeface="Calibri"/>
                <a:sym typeface="Calibri"/>
              </a:rPr>
              <a:t> ritual led by the Sagas' and Mamos' spiritual authorities</a:t>
            </a:r>
            <a:r>
              <a:rPr lang="en-US" sz="2400" dirty="0">
                <a:solidFill>
                  <a:schemeClr val="dk1"/>
                </a:solidFill>
                <a:latin typeface="Calibri"/>
                <a:ea typeface="Calibri"/>
                <a:cs typeface="Calibri"/>
                <a:sym typeface="Calibri"/>
              </a:rPr>
              <a:t>. Afterwards, a </a:t>
            </a:r>
            <a:r>
              <a:rPr lang="en-US" sz="2400" b="1" dirty="0">
                <a:solidFill>
                  <a:schemeClr val="dk1"/>
                </a:solidFill>
                <a:latin typeface="Calibri"/>
                <a:ea typeface="Calibri"/>
                <a:cs typeface="Calibri"/>
                <a:sym typeface="Calibri"/>
              </a:rPr>
              <a:t>symbolic journey </a:t>
            </a:r>
            <a:r>
              <a:rPr lang="en-US" sz="2400" dirty="0">
                <a:solidFill>
                  <a:schemeClr val="dk1"/>
                </a:solidFill>
                <a:latin typeface="Calibri"/>
                <a:ea typeface="Calibri"/>
                <a:cs typeface="Calibri"/>
                <a:sym typeface="Calibri"/>
              </a:rPr>
              <a:t>was carried out with some of the participants: from the site where the victims were taken, through the path where they were executed, to the place where their bodies were found after the combat operation was falsified. This was a restorative and symbolic act of </a:t>
            </a:r>
            <a:r>
              <a:rPr lang="en-US" sz="2400" b="1" dirty="0">
                <a:solidFill>
                  <a:schemeClr val="dk1"/>
                </a:solidFill>
                <a:latin typeface="Calibri"/>
                <a:ea typeface="Calibri"/>
                <a:cs typeface="Calibri"/>
                <a:sym typeface="Calibri"/>
              </a:rPr>
              <a:t>public acknowledgement and forgiveness</a:t>
            </a:r>
            <a:r>
              <a:rPr lang="en-US" sz="2400" dirty="0">
                <a:solidFill>
                  <a:schemeClr val="dk1"/>
                </a:solidFill>
                <a:latin typeface="Calibri"/>
                <a:ea typeface="Calibri"/>
                <a:cs typeface="Calibri"/>
                <a:sym typeface="Calibri"/>
              </a:rPr>
              <a:t>, conducted in response to the demands of the victims and indigenous authorities.</a:t>
            </a:r>
            <a:endParaRPr sz="2400" b="0" i="0" u="none" strike="noStrike" cap="none" dirty="0">
              <a:solidFill>
                <a:schemeClr val="dk1"/>
              </a:solidFill>
              <a:latin typeface="Calibri"/>
              <a:ea typeface="Calibri"/>
              <a:cs typeface="Calibri"/>
              <a:sym typeface="Calibri"/>
            </a:endParaRPr>
          </a:p>
        </p:txBody>
      </p:sp>
      <p:graphicFrame>
        <p:nvGraphicFramePr>
          <p:cNvPr id="122" name="Google Shape;122;p5"/>
          <p:cNvGraphicFramePr/>
          <p:nvPr/>
        </p:nvGraphicFramePr>
        <p:xfrm>
          <a:off x="1280160" y="4500796"/>
          <a:ext cx="9738400" cy="1559580"/>
        </p:xfrm>
        <a:graphic>
          <a:graphicData uri="http://schemas.openxmlformats.org/drawingml/2006/table">
            <a:tbl>
              <a:tblPr firstRow="1" bandRow="1">
                <a:noFill/>
                <a:tableStyleId>{0452A2C4-3402-4047-B2F0-7288E0D26152}</a:tableStyleId>
              </a:tblPr>
              <a:tblGrid>
                <a:gridCol w="2434600">
                  <a:extLst>
                    <a:ext uri="{9D8B030D-6E8A-4147-A177-3AD203B41FA5}">
                      <a16:colId xmlns:a16="http://schemas.microsoft.com/office/drawing/2014/main" val="20000"/>
                    </a:ext>
                  </a:extLst>
                </a:gridCol>
                <a:gridCol w="2434600">
                  <a:extLst>
                    <a:ext uri="{9D8B030D-6E8A-4147-A177-3AD203B41FA5}">
                      <a16:colId xmlns:a16="http://schemas.microsoft.com/office/drawing/2014/main" val="20001"/>
                    </a:ext>
                  </a:extLst>
                </a:gridCol>
                <a:gridCol w="2434600">
                  <a:extLst>
                    <a:ext uri="{9D8B030D-6E8A-4147-A177-3AD203B41FA5}">
                      <a16:colId xmlns:a16="http://schemas.microsoft.com/office/drawing/2014/main" val="20002"/>
                    </a:ext>
                  </a:extLst>
                </a:gridCol>
                <a:gridCol w="2434600">
                  <a:extLst>
                    <a:ext uri="{9D8B030D-6E8A-4147-A177-3AD203B41FA5}">
                      <a16:colId xmlns:a16="http://schemas.microsoft.com/office/drawing/2014/main" val="20003"/>
                    </a:ext>
                  </a:extLst>
                </a:gridCol>
              </a:tblGrid>
              <a:tr h="370850">
                <a:tc>
                  <a:txBody>
                    <a:bodyPr/>
                    <a:lstStyle/>
                    <a:p>
                      <a:pPr marL="0" marR="0" lvl="0" indent="0" algn="ctr" rtl="0">
                        <a:spcBef>
                          <a:spcPts val="0"/>
                        </a:spcBef>
                        <a:spcAft>
                          <a:spcPts val="0"/>
                        </a:spcAft>
                        <a:buNone/>
                      </a:pPr>
                      <a:r>
                        <a:rPr lang="es-CO" sz="1800"/>
                        <a:t>Restorative Line</a:t>
                      </a:r>
                      <a:endParaRPr/>
                    </a:p>
                  </a:txBody>
                  <a:tcPr marL="91450" marR="91450" marT="45725" marB="45725"/>
                </a:tc>
                <a:tc>
                  <a:txBody>
                    <a:bodyPr/>
                    <a:lstStyle/>
                    <a:p>
                      <a:pPr marL="0" marR="0" lvl="0" indent="0" algn="ctr" rtl="0">
                        <a:spcBef>
                          <a:spcPts val="0"/>
                        </a:spcBef>
                        <a:spcAft>
                          <a:spcPts val="0"/>
                        </a:spcAft>
                        <a:buNone/>
                      </a:pPr>
                      <a:r>
                        <a:rPr lang="es-CO" sz="1800"/>
                        <a:t>Territory</a:t>
                      </a:r>
                      <a:endParaRPr sz="1800"/>
                    </a:p>
                  </a:txBody>
                  <a:tcPr marL="91450" marR="91450" marT="45725" marB="45725"/>
                </a:tc>
                <a:tc>
                  <a:txBody>
                    <a:bodyPr/>
                    <a:lstStyle/>
                    <a:p>
                      <a:pPr marL="0" marR="0" lvl="0" indent="0" algn="ctr" rtl="0">
                        <a:spcBef>
                          <a:spcPts val="0"/>
                        </a:spcBef>
                        <a:spcAft>
                          <a:spcPts val="0"/>
                        </a:spcAft>
                        <a:buNone/>
                      </a:pPr>
                      <a:r>
                        <a:rPr lang="es-CO" sz="1800"/>
                        <a:t>Start Date</a:t>
                      </a:r>
                      <a:endParaRPr/>
                    </a:p>
                  </a:txBody>
                  <a:tcPr marL="91450" marR="91450" marT="45725" marB="45725"/>
                </a:tc>
                <a:tc>
                  <a:txBody>
                    <a:bodyPr/>
                    <a:lstStyle/>
                    <a:p>
                      <a:pPr marL="0" marR="0" lvl="0" indent="0" algn="ctr" rtl="0">
                        <a:spcBef>
                          <a:spcPts val="0"/>
                        </a:spcBef>
                        <a:spcAft>
                          <a:spcPts val="0"/>
                        </a:spcAft>
                        <a:buNone/>
                      </a:pPr>
                      <a:r>
                        <a:rPr lang="es-CO" sz="1800"/>
                        <a:t>Participants</a:t>
                      </a:r>
                      <a:endParaRPr sz="1800"/>
                    </a:p>
                  </a:txBody>
                  <a:tcPr marL="91450" marR="91450" marT="45725" marB="45725"/>
                </a:tc>
                <a:extLst>
                  <a:ext uri="{0D108BD9-81ED-4DB2-BD59-A6C34878D82A}">
                    <a16:rowId xmlns:a16="http://schemas.microsoft.com/office/drawing/2014/main" val="10000"/>
                  </a:ext>
                </a:extLst>
              </a:tr>
              <a:tr h="370850">
                <a:tc>
                  <a:txBody>
                    <a:bodyPr/>
                    <a:lstStyle/>
                    <a:p>
                      <a:pPr marL="0" marR="0" lvl="0" indent="0" algn="just" rtl="0">
                        <a:spcBef>
                          <a:spcPts val="0"/>
                        </a:spcBef>
                        <a:spcAft>
                          <a:spcPts val="0"/>
                        </a:spcAft>
                        <a:buNone/>
                      </a:pPr>
                      <a:r>
                        <a:rPr lang="es-CO" sz="1800"/>
                        <a:t>Memory and Symbolic Reparation. Differential damages and macro-victimization.</a:t>
                      </a:r>
                      <a:endParaRPr/>
                    </a:p>
                  </a:txBody>
                  <a:tcPr marL="91450" marR="91450" marT="45725" marB="45725"/>
                </a:tc>
                <a:tc>
                  <a:txBody>
                    <a:bodyPr/>
                    <a:lstStyle/>
                    <a:p>
                      <a:pPr marL="0" marR="0" lvl="0" indent="0" algn="just" rtl="0">
                        <a:spcBef>
                          <a:spcPts val="0"/>
                        </a:spcBef>
                        <a:spcAft>
                          <a:spcPts val="0"/>
                        </a:spcAft>
                        <a:buNone/>
                      </a:pPr>
                      <a:r>
                        <a:rPr lang="es-CO" sz="1800"/>
                        <a:t>Valledupar</a:t>
                      </a:r>
                      <a:endParaRPr/>
                    </a:p>
                  </a:txBody>
                  <a:tcPr marL="91450" marR="91450" marT="45725" marB="45725"/>
                </a:tc>
                <a:tc>
                  <a:txBody>
                    <a:bodyPr/>
                    <a:lstStyle/>
                    <a:p>
                      <a:pPr marL="0" marR="0" lvl="0" indent="0" algn="l" rtl="0">
                        <a:spcBef>
                          <a:spcPts val="0"/>
                        </a:spcBef>
                        <a:spcAft>
                          <a:spcPts val="0"/>
                        </a:spcAft>
                        <a:buNone/>
                      </a:pPr>
                      <a:r>
                        <a:rPr lang="es-CO" sz="1800"/>
                        <a:t>July 31, 2024</a:t>
                      </a:r>
                      <a:endParaRPr/>
                    </a:p>
                  </a:txBody>
                  <a:tcPr marL="91450" marR="91450" marT="45725" marB="45725"/>
                </a:tc>
                <a:tc>
                  <a:txBody>
                    <a:bodyPr/>
                    <a:lstStyle/>
                    <a:p>
                      <a:pPr marL="0" marR="0" lvl="0" indent="0" algn="l" rtl="0">
                        <a:spcBef>
                          <a:spcPts val="0"/>
                        </a:spcBef>
                        <a:spcAft>
                          <a:spcPts val="0"/>
                        </a:spcAft>
                        <a:buNone/>
                      </a:pPr>
                      <a:r>
                        <a:rPr lang="es-CO" sz="1800"/>
                        <a:t>- 11 Non-Determining Participants</a:t>
                      </a:r>
                      <a:br>
                        <a:rPr lang="es-CO" sz="1800"/>
                      </a:br>
                      <a:r>
                        <a:rPr lang="es-CO" sz="1800"/>
                        <a:t>- 4 Accredited Victims</a:t>
                      </a:r>
                      <a:endParaRPr sz="1800"/>
                    </a:p>
                  </a:txBody>
                  <a:tcPr marL="91450" marR="91450" marT="45725" marB="45725"/>
                </a:tc>
                <a:extLst>
                  <a:ext uri="{0D108BD9-81ED-4DB2-BD59-A6C34878D82A}">
                    <a16:rowId xmlns:a16="http://schemas.microsoft.com/office/drawing/2014/main" val="10001"/>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6"/>
        <p:cNvGrpSpPr/>
        <p:nvPr/>
      </p:nvGrpSpPr>
      <p:grpSpPr>
        <a:xfrm>
          <a:off x="0" y="0"/>
          <a:ext cx="0" cy="0"/>
          <a:chOff x="0" y="0"/>
          <a:chExt cx="0" cy="0"/>
        </a:xfrm>
      </p:grpSpPr>
      <p:pic>
        <p:nvPicPr>
          <p:cNvPr id="128" name="Google Shape;128;p6"/>
          <p:cNvPicPr preferRelativeResize="0"/>
          <p:nvPr/>
        </p:nvPicPr>
        <p:blipFill rotWithShape="1">
          <a:blip r:embed="rId4">
            <a:alphaModFix/>
          </a:blip>
          <a:srcRect/>
          <a:stretch/>
        </p:blipFill>
        <p:spPr>
          <a:xfrm>
            <a:off x="8764496" y="6321258"/>
            <a:ext cx="2589304" cy="305008"/>
          </a:xfrm>
          <a:prstGeom prst="rect">
            <a:avLst/>
          </a:prstGeom>
          <a:noFill/>
          <a:ln>
            <a:noFill/>
          </a:ln>
        </p:spPr>
      </p:pic>
      <p:sp>
        <p:nvSpPr>
          <p:cNvPr id="129" name="Google Shape;129;p6"/>
          <p:cNvSpPr txBox="1"/>
          <p:nvPr/>
        </p:nvSpPr>
        <p:spPr>
          <a:xfrm>
            <a:off x="838200" y="3401567"/>
            <a:ext cx="10515600" cy="267765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CO" sz="2400" b="1" i="0" u="none" strike="noStrike" cap="none" dirty="0" err="1">
                <a:solidFill>
                  <a:schemeClr val="dk1"/>
                </a:solidFill>
                <a:latin typeface="Calibri"/>
                <a:ea typeface="Calibri"/>
                <a:cs typeface="Calibri"/>
                <a:sym typeface="Calibri"/>
              </a:rPr>
              <a:t>Strengths</a:t>
            </a:r>
            <a:r>
              <a:rPr lang="es-CO" sz="2400" b="1" i="0" u="none" strike="noStrike" cap="none" dirty="0">
                <a:solidFill>
                  <a:schemeClr val="dk1"/>
                </a:solidFill>
                <a:latin typeface="Calibri"/>
                <a:ea typeface="Calibri"/>
                <a:cs typeface="Calibri"/>
                <a:sym typeface="Calibri"/>
              </a:rPr>
              <a:t>:</a:t>
            </a:r>
            <a:endParaRPr dirty="0"/>
          </a:p>
          <a:p>
            <a:pPr marL="0" marR="0" lvl="0" indent="0" algn="just" rtl="0">
              <a:spcBef>
                <a:spcPts val="0"/>
              </a:spcBef>
              <a:spcAft>
                <a:spcPts val="0"/>
              </a:spcAft>
              <a:buNone/>
            </a:pPr>
            <a:r>
              <a:rPr lang="es-CO" sz="2400" b="0" i="0" u="none" strike="noStrike" cap="none" dirty="0" err="1">
                <a:solidFill>
                  <a:schemeClr val="dk1"/>
                </a:solidFill>
                <a:latin typeface="Calibri"/>
                <a:ea typeface="Calibri"/>
                <a:cs typeface="Calibri"/>
                <a:sym typeface="Calibri"/>
              </a:rPr>
              <a:t>Recognized</a:t>
            </a:r>
            <a:r>
              <a:rPr lang="es-CO" sz="2400" b="0" i="0" u="none" strike="noStrike" cap="none" dirty="0">
                <a:solidFill>
                  <a:schemeClr val="dk1"/>
                </a:solidFill>
                <a:latin typeface="Calibri"/>
                <a:ea typeface="Calibri"/>
                <a:cs typeface="Calibri"/>
                <a:sym typeface="Calibri"/>
              </a:rPr>
              <a:t> </a:t>
            </a:r>
            <a:r>
              <a:rPr lang="es-CO" sz="2400" b="0" i="0" u="none" strike="noStrike" cap="none" dirty="0" err="1">
                <a:solidFill>
                  <a:schemeClr val="dk1"/>
                </a:solidFill>
                <a:latin typeface="Calibri"/>
                <a:ea typeface="Calibri"/>
                <a:cs typeface="Calibri"/>
                <a:sym typeface="Calibri"/>
              </a:rPr>
              <a:t>the</a:t>
            </a:r>
            <a:r>
              <a:rPr lang="es-CO" sz="2400" b="0" i="0" u="none" strike="noStrike" cap="none" dirty="0">
                <a:solidFill>
                  <a:schemeClr val="dk1"/>
                </a:solidFill>
                <a:latin typeface="Calibri"/>
                <a:ea typeface="Calibri"/>
                <a:cs typeface="Calibri"/>
                <a:sym typeface="Calibri"/>
              </a:rPr>
              <a:t> </a:t>
            </a:r>
            <a:r>
              <a:rPr lang="es-CO" sz="2400" b="0" i="0" u="none" strike="noStrike" cap="none" dirty="0" err="1">
                <a:solidFill>
                  <a:schemeClr val="dk1"/>
                </a:solidFill>
                <a:latin typeface="Calibri"/>
                <a:ea typeface="Calibri"/>
                <a:cs typeface="Calibri"/>
                <a:sym typeface="Calibri"/>
              </a:rPr>
              <a:t>territory</a:t>
            </a:r>
            <a:r>
              <a:rPr lang="es-CO" sz="2400" b="0" i="0" u="none" strike="noStrike" cap="none" dirty="0">
                <a:solidFill>
                  <a:schemeClr val="dk1"/>
                </a:solidFill>
                <a:latin typeface="Calibri"/>
                <a:ea typeface="Calibri"/>
                <a:cs typeface="Calibri"/>
                <a:sym typeface="Calibri"/>
              </a:rPr>
              <a:t> as a </a:t>
            </a:r>
            <a:r>
              <a:rPr lang="es-CO" sz="2400" b="0" i="0" u="none" strike="noStrike" cap="none" dirty="0" err="1">
                <a:solidFill>
                  <a:schemeClr val="dk1"/>
                </a:solidFill>
                <a:latin typeface="Calibri"/>
                <a:ea typeface="Calibri"/>
                <a:cs typeface="Calibri"/>
                <a:sym typeface="Calibri"/>
              </a:rPr>
              <a:t>victim</a:t>
            </a:r>
            <a:r>
              <a:rPr lang="es-CO" sz="2400" b="0" i="0" u="none" strike="noStrike" cap="none" dirty="0">
                <a:solidFill>
                  <a:schemeClr val="dk1"/>
                </a:solidFill>
                <a:latin typeface="Calibri"/>
                <a:ea typeface="Calibri"/>
                <a:cs typeface="Calibri"/>
                <a:sym typeface="Calibri"/>
              </a:rPr>
              <a:t> and </a:t>
            </a:r>
            <a:r>
              <a:rPr lang="es-CO" sz="2400" b="0" i="0" u="none" strike="noStrike" cap="none" dirty="0" err="1">
                <a:solidFill>
                  <a:schemeClr val="dk1"/>
                </a:solidFill>
                <a:latin typeface="Calibri"/>
                <a:ea typeface="Calibri"/>
                <a:cs typeface="Calibri"/>
                <a:sym typeface="Calibri"/>
              </a:rPr>
              <a:t>addressed</a:t>
            </a:r>
            <a:r>
              <a:rPr lang="es-CO" sz="2400" b="0" i="0" u="none" strike="noStrike" cap="none" dirty="0">
                <a:solidFill>
                  <a:schemeClr val="dk1"/>
                </a:solidFill>
                <a:latin typeface="Calibri"/>
                <a:ea typeface="Calibri"/>
                <a:cs typeface="Calibri"/>
                <a:sym typeface="Calibri"/>
              </a:rPr>
              <a:t> </a:t>
            </a:r>
            <a:r>
              <a:rPr lang="es-CO" sz="2400" b="0" i="0" u="none" strike="noStrike" cap="none" dirty="0" err="1">
                <a:solidFill>
                  <a:schemeClr val="dk1"/>
                </a:solidFill>
                <a:latin typeface="Calibri"/>
                <a:ea typeface="Calibri"/>
                <a:cs typeface="Calibri"/>
                <a:sym typeface="Calibri"/>
              </a:rPr>
              <a:t>harm</a:t>
            </a:r>
            <a:r>
              <a:rPr lang="es-CO" sz="2400" b="0" i="0" u="none" strike="noStrike" cap="none" dirty="0">
                <a:solidFill>
                  <a:schemeClr val="dk1"/>
                </a:solidFill>
                <a:latin typeface="Calibri"/>
                <a:ea typeface="Calibri"/>
                <a:cs typeface="Calibri"/>
                <a:sym typeface="Calibri"/>
              </a:rPr>
              <a:t> </a:t>
            </a:r>
            <a:r>
              <a:rPr lang="es-CO" sz="2400" b="0" i="0" u="none" strike="noStrike" cap="none" dirty="0" err="1">
                <a:solidFill>
                  <a:schemeClr val="dk1"/>
                </a:solidFill>
                <a:latin typeface="Calibri"/>
                <a:ea typeface="Calibri"/>
                <a:cs typeface="Calibri"/>
                <a:sym typeface="Calibri"/>
              </a:rPr>
              <a:t>to</a:t>
            </a:r>
            <a:r>
              <a:rPr lang="es-CO" sz="2400" b="0" i="0" u="none" strike="noStrike" cap="none" dirty="0">
                <a:solidFill>
                  <a:schemeClr val="dk1"/>
                </a:solidFill>
                <a:latin typeface="Calibri"/>
                <a:ea typeface="Calibri"/>
                <a:cs typeface="Calibri"/>
                <a:sym typeface="Calibri"/>
              </a:rPr>
              <a:t> </a:t>
            </a:r>
            <a:r>
              <a:rPr lang="es-CO" sz="2400" b="0" i="0" u="none" strike="noStrike" cap="none" dirty="0" err="1">
                <a:solidFill>
                  <a:schemeClr val="dk1"/>
                </a:solidFill>
                <a:latin typeface="Calibri"/>
                <a:ea typeface="Calibri"/>
                <a:cs typeface="Calibri"/>
                <a:sym typeface="Calibri"/>
              </a:rPr>
              <a:t>indirect</a:t>
            </a:r>
            <a:r>
              <a:rPr lang="es-CO" sz="2400" b="0" i="0" u="none" strike="noStrike" cap="none" dirty="0">
                <a:solidFill>
                  <a:schemeClr val="dk1"/>
                </a:solidFill>
                <a:latin typeface="Calibri"/>
                <a:ea typeface="Calibri"/>
                <a:cs typeface="Calibri"/>
                <a:sym typeface="Calibri"/>
              </a:rPr>
              <a:t> </a:t>
            </a:r>
            <a:r>
              <a:rPr lang="es-CO" sz="2400" b="0" i="0" u="none" strike="noStrike" cap="none" dirty="0" err="1">
                <a:solidFill>
                  <a:schemeClr val="dk1"/>
                </a:solidFill>
                <a:latin typeface="Calibri"/>
                <a:ea typeface="Calibri"/>
                <a:cs typeface="Calibri"/>
                <a:sym typeface="Calibri"/>
              </a:rPr>
              <a:t>victims</a:t>
            </a:r>
            <a:r>
              <a:rPr lang="es-CO" sz="2400" b="0" i="0" u="none" strike="noStrike" cap="none" dirty="0">
                <a:solidFill>
                  <a:schemeClr val="dk1"/>
                </a:solidFill>
                <a:latin typeface="Calibri"/>
                <a:ea typeface="Calibri"/>
                <a:cs typeface="Calibri"/>
                <a:sym typeface="Calibri"/>
              </a:rPr>
              <a:t> </a:t>
            </a:r>
            <a:r>
              <a:rPr lang="es-CO" sz="2400" b="0" i="0" u="none" strike="noStrike" cap="none" dirty="0" err="1">
                <a:solidFill>
                  <a:schemeClr val="dk1"/>
                </a:solidFill>
                <a:latin typeface="Calibri"/>
                <a:ea typeface="Calibri"/>
                <a:cs typeface="Calibri"/>
                <a:sym typeface="Calibri"/>
              </a:rPr>
              <a:t>under</a:t>
            </a:r>
            <a:r>
              <a:rPr lang="es-CO" sz="2400" b="0" i="0" u="none" strike="noStrike" cap="none" dirty="0">
                <a:solidFill>
                  <a:schemeClr val="dk1"/>
                </a:solidFill>
                <a:latin typeface="Calibri"/>
                <a:ea typeface="Calibri"/>
                <a:cs typeface="Calibri"/>
                <a:sym typeface="Calibri"/>
              </a:rPr>
              <a:t> Macro Case 03.</a:t>
            </a:r>
            <a:endParaRPr dirty="0"/>
          </a:p>
          <a:p>
            <a:pPr marL="0" marR="0" lvl="0" indent="0" algn="just" rtl="0">
              <a:spcBef>
                <a:spcPts val="0"/>
              </a:spcBef>
              <a:spcAft>
                <a:spcPts val="0"/>
              </a:spcAft>
              <a:buNone/>
            </a:pPr>
            <a:endParaRPr sz="2400" b="0" i="0" u="none" strike="noStrike" cap="none" dirty="0">
              <a:solidFill>
                <a:schemeClr val="dk1"/>
              </a:solidFill>
              <a:latin typeface="Calibri"/>
              <a:ea typeface="Calibri"/>
              <a:cs typeface="Calibri"/>
              <a:sym typeface="Calibri"/>
            </a:endParaRPr>
          </a:p>
          <a:p>
            <a:pPr marL="0" marR="0" lvl="0" indent="0" algn="just" rtl="0">
              <a:spcBef>
                <a:spcPts val="0"/>
              </a:spcBef>
              <a:spcAft>
                <a:spcPts val="0"/>
              </a:spcAft>
              <a:buNone/>
            </a:pPr>
            <a:r>
              <a:rPr lang="es-CO" sz="2400" b="1" i="0" u="none" strike="noStrike" cap="none" dirty="0" err="1">
                <a:solidFill>
                  <a:schemeClr val="dk1"/>
                </a:solidFill>
                <a:latin typeface="Calibri"/>
                <a:ea typeface="Calibri"/>
                <a:cs typeface="Calibri"/>
                <a:sym typeface="Calibri"/>
              </a:rPr>
              <a:t>Opportunities</a:t>
            </a:r>
            <a:r>
              <a:rPr lang="es-CO" sz="2400" b="1" i="0" u="none" strike="noStrike" cap="none" dirty="0">
                <a:solidFill>
                  <a:schemeClr val="dk1"/>
                </a:solidFill>
                <a:latin typeface="Calibri"/>
                <a:ea typeface="Calibri"/>
                <a:cs typeface="Calibri"/>
                <a:sym typeface="Calibri"/>
              </a:rPr>
              <a:t>:</a:t>
            </a:r>
            <a:endParaRPr dirty="0"/>
          </a:p>
          <a:p>
            <a:pPr marL="0" marR="0" lvl="0" indent="0" algn="just" rtl="0">
              <a:spcBef>
                <a:spcPts val="0"/>
              </a:spcBef>
              <a:spcAft>
                <a:spcPts val="0"/>
              </a:spcAft>
              <a:buNone/>
            </a:pPr>
            <a:r>
              <a:rPr lang="es-CO" sz="2400" b="0" i="0" u="none" strike="noStrike" cap="none" dirty="0" err="1">
                <a:solidFill>
                  <a:schemeClr val="dk1"/>
                </a:solidFill>
                <a:latin typeface="Calibri"/>
                <a:ea typeface="Calibri"/>
                <a:cs typeface="Calibri"/>
                <a:sym typeface="Calibri"/>
              </a:rPr>
              <a:t>Magistrate</a:t>
            </a:r>
            <a:r>
              <a:rPr lang="es-CO" sz="2400" b="0" i="0" u="none" strike="noStrike" cap="none" dirty="0">
                <a:solidFill>
                  <a:schemeClr val="dk1"/>
                </a:solidFill>
                <a:latin typeface="Calibri"/>
                <a:ea typeface="Calibri"/>
                <a:cs typeface="Calibri"/>
                <a:sym typeface="Calibri"/>
              </a:rPr>
              <a:t> José </a:t>
            </a:r>
            <a:r>
              <a:rPr lang="es-CO" sz="2400" b="0" i="0" u="none" strike="noStrike" cap="none" dirty="0" err="1">
                <a:solidFill>
                  <a:schemeClr val="dk1"/>
                </a:solidFill>
                <a:latin typeface="Calibri"/>
                <a:ea typeface="Calibri"/>
                <a:cs typeface="Calibri"/>
                <a:sym typeface="Calibri"/>
              </a:rPr>
              <a:t>Hormiga’s</a:t>
            </a:r>
            <a:r>
              <a:rPr lang="es-CO" sz="2400" b="0" i="0" u="none" strike="noStrike" cap="none" dirty="0">
                <a:solidFill>
                  <a:schemeClr val="dk1"/>
                </a:solidFill>
                <a:latin typeface="Calibri"/>
                <a:ea typeface="Calibri"/>
                <a:cs typeface="Calibri"/>
                <a:sym typeface="Calibri"/>
              </a:rPr>
              <a:t> </a:t>
            </a:r>
            <a:r>
              <a:rPr lang="es-CO" sz="2400" b="0" i="0" u="none" strike="noStrike" cap="none" dirty="0" err="1">
                <a:solidFill>
                  <a:schemeClr val="dk1"/>
                </a:solidFill>
                <a:latin typeface="Calibri"/>
                <a:ea typeface="Calibri"/>
                <a:cs typeface="Calibri"/>
                <a:sym typeface="Calibri"/>
              </a:rPr>
              <a:t>Indigenous</a:t>
            </a:r>
            <a:r>
              <a:rPr lang="es-CO" sz="2400" b="0" i="0" u="none" strike="noStrike" cap="none" dirty="0">
                <a:solidFill>
                  <a:schemeClr val="dk1"/>
                </a:solidFill>
                <a:latin typeface="Calibri"/>
                <a:ea typeface="Calibri"/>
                <a:cs typeface="Calibri"/>
                <a:sym typeface="Calibri"/>
              </a:rPr>
              <a:t> </a:t>
            </a:r>
            <a:r>
              <a:rPr lang="es-CO" sz="2400" b="0" i="0" u="none" strike="noStrike" cap="none" dirty="0" err="1">
                <a:solidFill>
                  <a:schemeClr val="dk1"/>
                </a:solidFill>
                <a:latin typeface="Calibri"/>
                <a:ea typeface="Calibri"/>
                <a:cs typeface="Calibri"/>
                <a:sym typeface="Calibri"/>
              </a:rPr>
              <a:t>identity</a:t>
            </a:r>
            <a:r>
              <a:rPr lang="es-CO" sz="2400" b="0" i="0" u="none" strike="noStrike" cap="none" dirty="0">
                <a:solidFill>
                  <a:schemeClr val="dk1"/>
                </a:solidFill>
                <a:latin typeface="Calibri"/>
                <a:ea typeface="Calibri"/>
                <a:cs typeface="Calibri"/>
                <a:sym typeface="Calibri"/>
              </a:rPr>
              <a:t> </a:t>
            </a:r>
            <a:r>
              <a:rPr lang="es-CO" sz="2400" b="0" i="0" u="none" strike="noStrike" cap="none" dirty="0" err="1">
                <a:solidFill>
                  <a:schemeClr val="dk1"/>
                </a:solidFill>
                <a:latin typeface="Calibri"/>
                <a:ea typeface="Calibri"/>
                <a:cs typeface="Calibri"/>
                <a:sym typeface="Calibri"/>
              </a:rPr>
              <a:t>enabled</a:t>
            </a:r>
            <a:r>
              <a:rPr lang="es-CO" sz="2400" b="0" i="0" u="none" strike="noStrike" cap="none" dirty="0">
                <a:solidFill>
                  <a:schemeClr val="dk1"/>
                </a:solidFill>
                <a:latin typeface="Calibri"/>
                <a:ea typeface="Calibri"/>
                <a:cs typeface="Calibri"/>
                <a:sym typeface="Calibri"/>
              </a:rPr>
              <a:t> </a:t>
            </a:r>
            <a:r>
              <a:rPr lang="es-CO" sz="2400" b="0" i="0" u="none" strike="noStrike" cap="none" dirty="0" err="1">
                <a:solidFill>
                  <a:schemeClr val="dk1"/>
                </a:solidFill>
                <a:latin typeface="Calibri"/>
                <a:ea typeface="Calibri"/>
                <a:cs typeface="Calibri"/>
                <a:sym typeface="Calibri"/>
              </a:rPr>
              <a:t>respectful</a:t>
            </a:r>
            <a:r>
              <a:rPr lang="es-CO" sz="2400" b="0" i="0" u="none" strike="noStrike" cap="none" dirty="0">
                <a:solidFill>
                  <a:schemeClr val="dk1"/>
                </a:solidFill>
                <a:latin typeface="Calibri"/>
                <a:ea typeface="Calibri"/>
                <a:cs typeface="Calibri"/>
                <a:sym typeface="Calibri"/>
              </a:rPr>
              <a:t>, </a:t>
            </a:r>
            <a:r>
              <a:rPr lang="es-CO" sz="2400" b="0" i="0" u="none" strike="noStrike" cap="none" dirty="0" err="1">
                <a:solidFill>
                  <a:schemeClr val="dk1"/>
                </a:solidFill>
                <a:latin typeface="Calibri"/>
                <a:ea typeface="Calibri"/>
                <a:cs typeface="Calibri"/>
                <a:sym typeface="Calibri"/>
              </a:rPr>
              <a:t>culturally</a:t>
            </a:r>
            <a:r>
              <a:rPr lang="es-CO" sz="2400" b="0" i="0" u="none" strike="noStrike" cap="none" dirty="0">
                <a:solidFill>
                  <a:schemeClr val="dk1"/>
                </a:solidFill>
                <a:latin typeface="Calibri"/>
                <a:ea typeface="Calibri"/>
                <a:cs typeface="Calibri"/>
                <a:sym typeface="Calibri"/>
              </a:rPr>
              <a:t> </a:t>
            </a:r>
            <a:r>
              <a:rPr lang="es-CO" sz="2400" b="0" i="0" u="none" strike="noStrike" cap="none" dirty="0" err="1">
                <a:solidFill>
                  <a:schemeClr val="dk1"/>
                </a:solidFill>
                <a:latin typeface="Calibri"/>
                <a:ea typeface="Calibri"/>
                <a:cs typeface="Calibri"/>
                <a:sym typeface="Calibri"/>
              </a:rPr>
              <a:t>appropriate</a:t>
            </a:r>
            <a:r>
              <a:rPr lang="es-CO" sz="2400" b="0" i="0" u="none" strike="noStrike" cap="none" dirty="0">
                <a:solidFill>
                  <a:schemeClr val="dk1"/>
                </a:solidFill>
                <a:latin typeface="Calibri"/>
                <a:ea typeface="Calibri"/>
                <a:cs typeface="Calibri"/>
                <a:sym typeface="Calibri"/>
              </a:rPr>
              <a:t> dialogue </a:t>
            </a:r>
            <a:r>
              <a:rPr lang="es-CO" sz="2400" b="0" i="0" u="none" strike="noStrike" cap="none" dirty="0" err="1">
                <a:solidFill>
                  <a:schemeClr val="dk1"/>
                </a:solidFill>
                <a:latin typeface="Calibri"/>
                <a:ea typeface="Calibri"/>
                <a:cs typeface="Calibri"/>
                <a:sym typeface="Calibri"/>
              </a:rPr>
              <a:t>with</a:t>
            </a:r>
            <a:r>
              <a:rPr lang="es-CO" sz="2400" b="0" i="0" u="none" strike="noStrike" cap="none" dirty="0">
                <a:solidFill>
                  <a:schemeClr val="dk1"/>
                </a:solidFill>
                <a:latin typeface="Calibri"/>
                <a:ea typeface="Calibri"/>
                <a:cs typeface="Calibri"/>
                <a:sym typeface="Calibri"/>
              </a:rPr>
              <a:t> </a:t>
            </a:r>
            <a:r>
              <a:rPr lang="es-CO" sz="2400" b="0" i="0" u="none" strike="noStrike" cap="none" dirty="0" err="1">
                <a:solidFill>
                  <a:schemeClr val="dk1"/>
                </a:solidFill>
                <a:latin typeface="Calibri"/>
                <a:ea typeface="Calibri"/>
                <a:cs typeface="Calibri"/>
                <a:sym typeface="Calibri"/>
              </a:rPr>
              <a:t>Wiwa</a:t>
            </a:r>
            <a:r>
              <a:rPr lang="es-CO" sz="2400" b="0" i="0" u="none" strike="noStrike" cap="none" dirty="0">
                <a:solidFill>
                  <a:schemeClr val="dk1"/>
                </a:solidFill>
                <a:latin typeface="Calibri"/>
                <a:ea typeface="Calibri"/>
                <a:cs typeface="Calibri"/>
                <a:sym typeface="Calibri"/>
              </a:rPr>
              <a:t> and Kankuamo </a:t>
            </a:r>
            <a:r>
              <a:rPr lang="es-CO" sz="2400" b="0" i="0" u="none" strike="noStrike" cap="none" dirty="0" err="1">
                <a:solidFill>
                  <a:schemeClr val="dk1"/>
                </a:solidFill>
                <a:latin typeface="Calibri"/>
                <a:ea typeface="Calibri"/>
                <a:cs typeface="Calibri"/>
                <a:sym typeface="Calibri"/>
              </a:rPr>
              <a:t>authorities</a:t>
            </a:r>
            <a:r>
              <a:rPr lang="es-CO" sz="2400" b="0" i="0" u="none" strike="noStrike" cap="none" dirty="0">
                <a:solidFill>
                  <a:schemeClr val="dk1"/>
                </a:solidFill>
                <a:latin typeface="Calibri"/>
                <a:ea typeface="Calibri"/>
                <a:cs typeface="Calibri"/>
                <a:sym typeface="Calibri"/>
              </a:rPr>
              <a:t>.</a:t>
            </a:r>
            <a:endParaRPr sz="2400" b="1" i="0" u="none" strike="noStrike" cap="none" dirty="0">
              <a:solidFill>
                <a:schemeClr val="dk1"/>
              </a:solidFill>
              <a:latin typeface="Calibri"/>
              <a:ea typeface="Calibri"/>
              <a:cs typeface="Calibri"/>
              <a:sym typeface="Calibri"/>
            </a:endParaRPr>
          </a:p>
        </p:txBody>
      </p:sp>
      <p:sp>
        <p:nvSpPr>
          <p:cNvPr id="4" name="Google Shape;104;p3">
            <a:extLst>
              <a:ext uri="{FF2B5EF4-FFF2-40B4-BE49-F238E27FC236}">
                <a16:creationId xmlns:a16="http://schemas.microsoft.com/office/drawing/2014/main" id="{1708ED2C-5BC1-8F1D-4989-4F042A70CA07}"/>
              </a:ext>
            </a:extLst>
          </p:cNvPr>
          <p:cNvSpPr txBox="1">
            <a:spLocks/>
          </p:cNvSpPr>
          <p:nvPr/>
        </p:nvSpPr>
        <p:spPr>
          <a:xfrm>
            <a:off x="55307" y="1231210"/>
            <a:ext cx="5515437" cy="939157"/>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Clr>
                <a:srgbClr val="244E95"/>
              </a:buClr>
              <a:buSzPct val="100000"/>
              <a:buFont typeface="Candara"/>
              <a:buNone/>
            </a:pPr>
            <a:r>
              <a:rPr lang="en-US" b="1" dirty="0">
                <a:solidFill>
                  <a:srgbClr val="244E95"/>
                </a:solidFill>
                <a:latin typeface="Candara"/>
                <a:ea typeface="Candara"/>
                <a:cs typeface="Candara"/>
                <a:sym typeface="Candara"/>
              </a:rPr>
              <a:t>Strengths, Opportunities, and Lessons Learned</a:t>
            </a:r>
            <a:endParaRPr lang="en-US" dirty="0"/>
          </a:p>
        </p:txBody>
      </p:sp>
      <p:pic>
        <p:nvPicPr>
          <p:cNvPr id="6" name="Imagen 5" descr="Grupo de personas en un parque&#10;&#10;El contenido generado por IA puede ser incorrecto.">
            <a:extLst>
              <a:ext uri="{FF2B5EF4-FFF2-40B4-BE49-F238E27FC236}">
                <a16:creationId xmlns:a16="http://schemas.microsoft.com/office/drawing/2014/main" id="{2643A32F-232A-662F-E55C-E192B774C4C4}"/>
              </a:ext>
            </a:extLst>
          </p:cNvPr>
          <p:cNvPicPr>
            <a:picLocks noChangeAspect="1"/>
          </p:cNvPicPr>
          <p:nvPr/>
        </p:nvPicPr>
        <p:blipFill>
          <a:blip r:embed="rId5"/>
          <a:srcRect l="34757" r="636" b="-1"/>
          <a:stretch>
            <a:fillRect/>
          </a:stretch>
        </p:blipFill>
        <p:spPr>
          <a:xfrm>
            <a:off x="8529321" y="10"/>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pic>
        <p:nvPicPr>
          <p:cNvPr id="2" name="Imagen 1" descr="Un grupo de personas con paraguas&#10;&#10;El contenido generado por IA puede ser incorrecto.">
            <a:extLst>
              <a:ext uri="{FF2B5EF4-FFF2-40B4-BE49-F238E27FC236}">
                <a16:creationId xmlns:a16="http://schemas.microsoft.com/office/drawing/2014/main" id="{DA81E5E3-F024-6BDF-78DF-24E3B199229B}"/>
              </a:ext>
            </a:extLst>
          </p:cNvPr>
          <p:cNvPicPr>
            <a:picLocks noChangeAspect="1"/>
          </p:cNvPicPr>
          <p:nvPr/>
        </p:nvPicPr>
        <p:blipFill>
          <a:blip r:embed="rId6"/>
          <a:srcRect l="3697" r="18819" b="-3"/>
          <a:stretch>
            <a:fillRect/>
          </a:stretch>
        </p:blipFill>
        <p:spPr>
          <a:xfrm>
            <a:off x="5115314" y="10"/>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41"/>
        <p:cNvGrpSpPr/>
        <p:nvPr/>
      </p:nvGrpSpPr>
      <p:grpSpPr>
        <a:xfrm>
          <a:off x="0" y="0"/>
          <a:ext cx="0" cy="0"/>
          <a:chOff x="0" y="0"/>
          <a:chExt cx="0" cy="0"/>
        </a:xfrm>
      </p:grpSpPr>
      <p:sp>
        <p:nvSpPr>
          <p:cNvPr id="142" name="Google Shape;142;p8"/>
          <p:cNvSpPr txBox="1">
            <a:spLocks noGrp="1"/>
          </p:cNvSpPr>
          <p:nvPr>
            <p:ph type="title"/>
          </p:nvPr>
        </p:nvSpPr>
        <p:spPr>
          <a:xfrm>
            <a:off x="838199" y="453942"/>
            <a:ext cx="10515600" cy="736768"/>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244E95"/>
              </a:buClr>
              <a:buSzPts val="4400"/>
              <a:buFont typeface="Candara"/>
              <a:buNone/>
            </a:pPr>
            <a:r>
              <a:rPr lang="es-CO" b="1" dirty="0">
                <a:solidFill>
                  <a:srgbClr val="244E95"/>
                </a:solidFill>
                <a:latin typeface="Candara"/>
                <a:ea typeface="Candara"/>
                <a:cs typeface="Candara"/>
                <a:sym typeface="Candara"/>
              </a:rPr>
              <a:t>“Renacer por respeto a la vida”</a:t>
            </a:r>
            <a:br>
              <a:rPr lang="es-CO" b="1" dirty="0">
                <a:solidFill>
                  <a:srgbClr val="244E95"/>
                </a:solidFill>
                <a:latin typeface="Candara"/>
                <a:ea typeface="Candara"/>
                <a:cs typeface="Candara"/>
                <a:sym typeface="Candara"/>
              </a:rPr>
            </a:br>
            <a:r>
              <a:rPr lang="es-CO" sz="3300" b="1" dirty="0">
                <a:solidFill>
                  <a:srgbClr val="244E95"/>
                </a:solidFill>
                <a:latin typeface="Candara"/>
                <a:ea typeface="Candara"/>
                <a:cs typeface="Candara"/>
                <a:sym typeface="Candara"/>
              </a:rPr>
              <a:t>(</a:t>
            </a:r>
            <a:r>
              <a:rPr lang="es-CO" sz="3300" b="1" dirty="0" err="1">
                <a:solidFill>
                  <a:srgbClr val="244E95"/>
                </a:solidFill>
                <a:latin typeface="Candara"/>
                <a:ea typeface="Candara"/>
                <a:cs typeface="Candara"/>
                <a:sym typeface="Candara"/>
              </a:rPr>
              <a:t>To</a:t>
            </a:r>
            <a:r>
              <a:rPr lang="es-CO" sz="3300" b="1" dirty="0">
                <a:solidFill>
                  <a:srgbClr val="244E95"/>
                </a:solidFill>
                <a:latin typeface="Candara"/>
                <a:ea typeface="Candara"/>
                <a:cs typeface="Candara"/>
                <a:sym typeface="Candara"/>
              </a:rPr>
              <a:t> Be </a:t>
            </a:r>
            <a:r>
              <a:rPr lang="es-CO" sz="3300" b="1" dirty="0" err="1">
                <a:solidFill>
                  <a:srgbClr val="244E95"/>
                </a:solidFill>
                <a:latin typeface="Candara"/>
                <a:ea typeface="Candara"/>
                <a:cs typeface="Candara"/>
                <a:sym typeface="Candara"/>
              </a:rPr>
              <a:t>Reborn</a:t>
            </a:r>
            <a:r>
              <a:rPr lang="es-CO" sz="3300" b="1" dirty="0">
                <a:solidFill>
                  <a:srgbClr val="244E95"/>
                </a:solidFill>
                <a:latin typeface="Candara"/>
                <a:ea typeface="Candara"/>
                <a:cs typeface="Candara"/>
                <a:sym typeface="Candara"/>
              </a:rPr>
              <a:t> </a:t>
            </a:r>
            <a:r>
              <a:rPr lang="es-CO" sz="3300" b="1" dirty="0" err="1">
                <a:solidFill>
                  <a:srgbClr val="244E95"/>
                </a:solidFill>
                <a:latin typeface="Candara"/>
                <a:ea typeface="Candara"/>
                <a:cs typeface="Candara"/>
                <a:sym typeface="Candara"/>
              </a:rPr>
              <a:t>Out</a:t>
            </a:r>
            <a:r>
              <a:rPr lang="es-CO" sz="3300" b="1" dirty="0">
                <a:solidFill>
                  <a:srgbClr val="244E95"/>
                </a:solidFill>
                <a:latin typeface="Candara"/>
                <a:ea typeface="Candara"/>
                <a:cs typeface="Candara"/>
                <a:sym typeface="Candara"/>
              </a:rPr>
              <a:t> </a:t>
            </a:r>
            <a:r>
              <a:rPr lang="es-CO" sz="3300" b="1" dirty="0" err="1">
                <a:solidFill>
                  <a:srgbClr val="244E95"/>
                </a:solidFill>
                <a:latin typeface="Candara"/>
                <a:ea typeface="Candara"/>
                <a:cs typeface="Candara"/>
                <a:sym typeface="Candara"/>
              </a:rPr>
              <a:t>of</a:t>
            </a:r>
            <a:r>
              <a:rPr lang="es-CO" sz="3300" b="1" dirty="0">
                <a:solidFill>
                  <a:srgbClr val="244E95"/>
                </a:solidFill>
                <a:latin typeface="Candara"/>
                <a:ea typeface="Candara"/>
                <a:cs typeface="Candara"/>
                <a:sym typeface="Candara"/>
              </a:rPr>
              <a:t> </a:t>
            </a:r>
            <a:r>
              <a:rPr lang="es-CO" sz="3300" b="1" dirty="0" err="1">
                <a:solidFill>
                  <a:srgbClr val="244E95"/>
                </a:solidFill>
                <a:latin typeface="Candara"/>
                <a:ea typeface="Candara"/>
                <a:cs typeface="Candara"/>
                <a:sym typeface="Candara"/>
              </a:rPr>
              <a:t>Respect</a:t>
            </a:r>
            <a:r>
              <a:rPr lang="es-CO" sz="3300" b="1" dirty="0">
                <a:solidFill>
                  <a:srgbClr val="244E95"/>
                </a:solidFill>
                <a:latin typeface="Candara"/>
                <a:ea typeface="Candara"/>
                <a:cs typeface="Candara"/>
                <a:sym typeface="Candara"/>
              </a:rPr>
              <a:t> </a:t>
            </a:r>
            <a:r>
              <a:rPr lang="es-CO" sz="3300" b="1" dirty="0" err="1">
                <a:solidFill>
                  <a:srgbClr val="244E95"/>
                </a:solidFill>
                <a:latin typeface="Candara"/>
                <a:ea typeface="Candara"/>
                <a:cs typeface="Candara"/>
                <a:sym typeface="Candara"/>
              </a:rPr>
              <a:t>for</a:t>
            </a:r>
            <a:r>
              <a:rPr lang="es-CO" sz="3300" b="1" dirty="0">
                <a:solidFill>
                  <a:srgbClr val="244E95"/>
                </a:solidFill>
                <a:latin typeface="Candara"/>
                <a:ea typeface="Candara"/>
                <a:cs typeface="Candara"/>
                <a:sym typeface="Candara"/>
              </a:rPr>
              <a:t> </a:t>
            </a:r>
            <a:r>
              <a:rPr lang="es-CO" sz="3300" b="1" dirty="0" err="1">
                <a:solidFill>
                  <a:srgbClr val="244E95"/>
                </a:solidFill>
                <a:latin typeface="Candara"/>
                <a:ea typeface="Candara"/>
                <a:cs typeface="Candara"/>
                <a:sym typeface="Candara"/>
              </a:rPr>
              <a:t>life</a:t>
            </a:r>
            <a:r>
              <a:rPr lang="es-CO" sz="3300" b="1" dirty="0">
                <a:solidFill>
                  <a:srgbClr val="244E95"/>
                </a:solidFill>
                <a:latin typeface="Candara"/>
                <a:ea typeface="Candara"/>
                <a:cs typeface="Candara"/>
                <a:sym typeface="Candara"/>
              </a:rPr>
              <a:t>)</a:t>
            </a:r>
            <a:endParaRPr sz="3300" dirty="0"/>
          </a:p>
        </p:txBody>
      </p:sp>
      <p:pic>
        <p:nvPicPr>
          <p:cNvPr id="143" name="Google Shape;143;p8"/>
          <p:cNvPicPr preferRelativeResize="0"/>
          <p:nvPr/>
        </p:nvPicPr>
        <p:blipFill rotWithShape="1">
          <a:blip r:embed="rId4">
            <a:alphaModFix/>
          </a:blip>
          <a:srcRect/>
          <a:stretch/>
        </p:blipFill>
        <p:spPr>
          <a:xfrm>
            <a:off x="8764496" y="6321258"/>
            <a:ext cx="2589304" cy="305008"/>
          </a:xfrm>
          <a:prstGeom prst="rect">
            <a:avLst/>
          </a:prstGeom>
          <a:noFill/>
          <a:ln>
            <a:noFill/>
          </a:ln>
        </p:spPr>
      </p:pic>
      <p:sp>
        <p:nvSpPr>
          <p:cNvPr id="144" name="Google Shape;144;p8"/>
          <p:cNvSpPr txBox="1"/>
          <p:nvPr/>
        </p:nvSpPr>
        <p:spPr>
          <a:xfrm>
            <a:off x="838199" y="1458311"/>
            <a:ext cx="10515600" cy="2677656"/>
          </a:xfrm>
          <a:prstGeom prst="rect">
            <a:avLst/>
          </a:prstGeom>
          <a:noFill/>
          <a:ln>
            <a:noFill/>
          </a:ln>
        </p:spPr>
        <p:txBody>
          <a:bodyPr spcFirstLastPara="1" wrap="square" lIns="91425" tIns="45700" rIns="91425" bIns="45700" anchor="t" anchorCtr="0">
            <a:spAutoFit/>
          </a:bodyPr>
          <a:lstStyle/>
          <a:p>
            <a:pPr lvl="0" algn="just"/>
            <a:r>
              <a:rPr lang="en-US" sz="2400" dirty="0">
                <a:solidFill>
                  <a:schemeClr val="dk1"/>
                </a:solidFill>
                <a:latin typeface="Calibri"/>
                <a:ea typeface="Calibri"/>
                <a:cs typeface="Calibri"/>
                <a:sym typeface="Calibri"/>
              </a:rPr>
              <a:t>A symbolic and restorative memorial event was held to </a:t>
            </a:r>
            <a:r>
              <a:rPr lang="en-US" sz="2400" dirty="0" err="1">
                <a:solidFill>
                  <a:schemeClr val="dk1"/>
                </a:solidFill>
                <a:latin typeface="Calibri"/>
                <a:ea typeface="Calibri"/>
                <a:cs typeface="Calibri"/>
                <a:sym typeface="Calibri"/>
              </a:rPr>
              <a:t>honour</a:t>
            </a:r>
            <a:r>
              <a:rPr lang="en-US" sz="2400" dirty="0">
                <a:solidFill>
                  <a:schemeClr val="dk1"/>
                </a:solidFill>
                <a:latin typeface="Calibri"/>
                <a:ea typeface="Calibri"/>
                <a:cs typeface="Calibri"/>
                <a:sym typeface="Calibri"/>
              </a:rPr>
              <a:t> the victims of extrajudicial killings in the Gaula Tolima case, and to promote recognition, truth and reconciliation. The event comprised four key elements: A memorial mass at the Metropolitan Cathedral of </a:t>
            </a:r>
            <a:r>
              <a:rPr lang="en-US" sz="2400" dirty="0" err="1">
                <a:solidFill>
                  <a:schemeClr val="dk1"/>
                </a:solidFill>
                <a:latin typeface="Calibri"/>
                <a:ea typeface="Calibri"/>
                <a:cs typeface="Calibri"/>
                <a:sym typeface="Calibri"/>
              </a:rPr>
              <a:t>Ibagué</a:t>
            </a:r>
            <a:r>
              <a:rPr lang="en-US" sz="2400" dirty="0">
                <a:solidFill>
                  <a:schemeClr val="dk1"/>
                </a:solidFill>
                <a:latin typeface="Calibri"/>
                <a:ea typeface="Calibri"/>
                <a:cs typeface="Calibri"/>
                <a:sym typeface="Calibri"/>
              </a:rPr>
              <a:t>; a symbolic walk to the </a:t>
            </a:r>
            <a:r>
              <a:rPr lang="en-US" sz="2400" dirty="0" err="1">
                <a:solidFill>
                  <a:schemeClr val="dk1"/>
                </a:solidFill>
                <a:latin typeface="Calibri"/>
                <a:ea typeface="Calibri"/>
                <a:cs typeface="Calibri"/>
                <a:sym typeface="Calibri"/>
              </a:rPr>
              <a:t>Panóptico</a:t>
            </a:r>
            <a:r>
              <a:rPr lang="en-US" sz="2400" dirty="0">
                <a:solidFill>
                  <a:schemeClr val="dk1"/>
                </a:solidFill>
                <a:latin typeface="Calibri"/>
                <a:ea typeface="Calibri"/>
                <a:cs typeface="Calibri"/>
                <a:sym typeface="Calibri"/>
              </a:rPr>
              <a:t>; a public restorative act in which eleven participants acknowledged responsibility and returned military medals; and a guided visit to the '</a:t>
            </a:r>
            <a:r>
              <a:rPr lang="en-US" sz="2400" dirty="0" err="1">
                <a:solidFill>
                  <a:schemeClr val="dk1"/>
                </a:solidFill>
                <a:latin typeface="Calibri"/>
                <a:ea typeface="Calibri"/>
                <a:cs typeface="Calibri"/>
                <a:sym typeface="Calibri"/>
              </a:rPr>
              <a:t>Renacer</a:t>
            </a:r>
            <a:r>
              <a:rPr lang="en-US" sz="2400" dirty="0">
                <a:solidFill>
                  <a:schemeClr val="dk1"/>
                </a:solidFill>
                <a:latin typeface="Calibri"/>
                <a:ea typeface="Calibri"/>
                <a:cs typeface="Calibri"/>
                <a:sym typeface="Calibri"/>
              </a:rPr>
              <a:t> </a:t>
            </a:r>
            <a:r>
              <a:rPr lang="en-US" sz="2400" dirty="0" err="1">
                <a:solidFill>
                  <a:schemeClr val="dk1"/>
                </a:solidFill>
                <a:latin typeface="Calibri"/>
                <a:ea typeface="Calibri"/>
                <a:cs typeface="Calibri"/>
                <a:sym typeface="Calibri"/>
              </a:rPr>
              <a:t>por</a:t>
            </a:r>
            <a:r>
              <a:rPr lang="en-US" sz="2400" dirty="0">
                <a:solidFill>
                  <a:schemeClr val="dk1"/>
                </a:solidFill>
                <a:latin typeface="Calibri"/>
                <a:ea typeface="Calibri"/>
                <a:cs typeface="Calibri"/>
                <a:sym typeface="Calibri"/>
              </a:rPr>
              <a:t> </a:t>
            </a:r>
            <a:r>
              <a:rPr lang="en-US" sz="2400" dirty="0" err="1">
                <a:solidFill>
                  <a:schemeClr val="dk1"/>
                </a:solidFill>
                <a:latin typeface="Calibri"/>
                <a:ea typeface="Calibri"/>
                <a:cs typeface="Calibri"/>
                <a:sym typeface="Calibri"/>
              </a:rPr>
              <a:t>el</a:t>
            </a:r>
            <a:r>
              <a:rPr lang="en-US" sz="2400" dirty="0">
                <a:solidFill>
                  <a:schemeClr val="dk1"/>
                </a:solidFill>
                <a:latin typeface="Calibri"/>
                <a:ea typeface="Calibri"/>
                <a:cs typeface="Calibri"/>
                <a:sym typeface="Calibri"/>
              </a:rPr>
              <a:t> Respeto a la Vida' art exhibition.</a:t>
            </a:r>
            <a:endParaRPr sz="2400" b="0" i="0" u="none" strike="noStrike" cap="none" dirty="0">
              <a:solidFill>
                <a:schemeClr val="dk1"/>
              </a:solidFill>
              <a:latin typeface="Calibri"/>
              <a:ea typeface="Calibri"/>
              <a:cs typeface="Calibri"/>
              <a:sym typeface="Calibri"/>
            </a:endParaRPr>
          </a:p>
        </p:txBody>
      </p:sp>
      <p:graphicFrame>
        <p:nvGraphicFramePr>
          <p:cNvPr id="145" name="Google Shape;145;p8"/>
          <p:cNvGraphicFramePr/>
          <p:nvPr/>
        </p:nvGraphicFramePr>
        <p:xfrm>
          <a:off x="1280160" y="4500796"/>
          <a:ext cx="9738400" cy="1285260"/>
        </p:xfrm>
        <a:graphic>
          <a:graphicData uri="http://schemas.openxmlformats.org/drawingml/2006/table">
            <a:tbl>
              <a:tblPr firstRow="1" bandRow="1">
                <a:noFill/>
                <a:tableStyleId>{0452A2C4-3402-4047-B2F0-7288E0D26152}</a:tableStyleId>
              </a:tblPr>
              <a:tblGrid>
                <a:gridCol w="2434600">
                  <a:extLst>
                    <a:ext uri="{9D8B030D-6E8A-4147-A177-3AD203B41FA5}">
                      <a16:colId xmlns:a16="http://schemas.microsoft.com/office/drawing/2014/main" val="20000"/>
                    </a:ext>
                  </a:extLst>
                </a:gridCol>
                <a:gridCol w="2434600">
                  <a:extLst>
                    <a:ext uri="{9D8B030D-6E8A-4147-A177-3AD203B41FA5}">
                      <a16:colId xmlns:a16="http://schemas.microsoft.com/office/drawing/2014/main" val="20001"/>
                    </a:ext>
                  </a:extLst>
                </a:gridCol>
                <a:gridCol w="2434600">
                  <a:extLst>
                    <a:ext uri="{9D8B030D-6E8A-4147-A177-3AD203B41FA5}">
                      <a16:colId xmlns:a16="http://schemas.microsoft.com/office/drawing/2014/main" val="20002"/>
                    </a:ext>
                  </a:extLst>
                </a:gridCol>
                <a:gridCol w="2434600">
                  <a:extLst>
                    <a:ext uri="{9D8B030D-6E8A-4147-A177-3AD203B41FA5}">
                      <a16:colId xmlns:a16="http://schemas.microsoft.com/office/drawing/2014/main" val="20003"/>
                    </a:ext>
                  </a:extLst>
                </a:gridCol>
              </a:tblGrid>
              <a:tr h="370850">
                <a:tc>
                  <a:txBody>
                    <a:bodyPr/>
                    <a:lstStyle/>
                    <a:p>
                      <a:pPr marL="0" marR="0" lvl="0" indent="0" algn="ctr" rtl="0">
                        <a:spcBef>
                          <a:spcPts val="0"/>
                        </a:spcBef>
                        <a:spcAft>
                          <a:spcPts val="0"/>
                        </a:spcAft>
                        <a:buNone/>
                      </a:pPr>
                      <a:r>
                        <a:rPr lang="es-CO" sz="1800"/>
                        <a:t>Restorative Line</a:t>
                      </a:r>
                      <a:endParaRPr/>
                    </a:p>
                  </a:txBody>
                  <a:tcPr marL="91450" marR="91450" marT="45725" marB="45725"/>
                </a:tc>
                <a:tc>
                  <a:txBody>
                    <a:bodyPr/>
                    <a:lstStyle/>
                    <a:p>
                      <a:pPr marL="0" marR="0" lvl="0" indent="0" algn="ctr" rtl="0">
                        <a:spcBef>
                          <a:spcPts val="0"/>
                        </a:spcBef>
                        <a:spcAft>
                          <a:spcPts val="0"/>
                        </a:spcAft>
                        <a:buNone/>
                      </a:pPr>
                      <a:r>
                        <a:rPr lang="es-CO" sz="1800"/>
                        <a:t>Territory</a:t>
                      </a:r>
                      <a:endParaRPr sz="1800"/>
                    </a:p>
                  </a:txBody>
                  <a:tcPr marL="91450" marR="91450" marT="45725" marB="45725"/>
                </a:tc>
                <a:tc>
                  <a:txBody>
                    <a:bodyPr/>
                    <a:lstStyle/>
                    <a:p>
                      <a:pPr marL="0" marR="0" lvl="0" indent="0" algn="ctr" rtl="0">
                        <a:spcBef>
                          <a:spcPts val="0"/>
                        </a:spcBef>
                        <a:spcAft>
                          <a:spcPts val="0"/>
                        </a:spcAft>
                        <a:buNone/>
                      </a:pPr>
                      <a:r>
                        <a:rPr lang="es-CO" sz="1800"/>
                        <a:t>Start Date</a:t>
                      </a:r>
                      <a:endParaRPr/>
                    </a:p>
                  </a:txBody>
                  <a:tcPr marL="91450" marR="91450" marT="45725" marB="45725"/>
                </a:tc>
                <a:tc>
                  <a:txBody>
                    <a:bodyPr/>
                    <a:lstStyle/>
                    <a:p>
                      <a:pPr marL="0" marR="0" lvl="0" indent="0" algn="ctr" rtl="0">
                        <a:spcBef>
                          <a:spcPts val="0"/>
                        </a:spcBef>
                        <a:spcAft>
                          <a:spcPts val="0"/>
                        </a:spcAft>
                        <a:buNone/>
                      </a:pPr>
                      <a:r>
                        <a:rPr lang="es-CO" sz="1800"/>
                        <a:t>Participants</a:t>
                      </a:r>
                      <a:endParaRPr sz="1800"/>
                    </a:p>
                  </a:txBody>
                  <a:tcPr marL="91450" marR="91450" marT="45725" marB="45725"/>
                </a:tc>
                <a:extLst>
                  <a:ext uri="{0D108BD9-81ED-4DB2-BD59-A6C34878D82A}">
                    <a16:rowId xmlns:a16="http://schemas.microsoft.com/office/drawing/2014/main" val="10000"/>
                  </a:ext>
                </a:extLst>
              </a:tr>
              <a:tr h="370850">
                <a:tc>
                  <a:txBody>
                    <a:bodyPr/>
                    <a:lstStyle/>
                    <a:p>
                      <a:pPr marL="0" marR="0" lvl="0" indent="0" algn="just" rtl="0">
                        <a:spcBef>
                          <a:spcPts val="0"/>
                        </a:spcBef>
                        <a:spcAft>
                          <a:spcPts val="0"/>
                        </a:spcAft>
                        <a:buNone/>
                      </a:pPr>
                      <a:r>
                        <a:rPr lang="es-CO" sz="1800"/>
                        <a:t>Memory and Symbolic Reparation.</a:t>
                      </a:r>
                      <a:endParaRPr/>
                    </a:p>
                  </a:txBody>
                  <a:tcPr marL="91450" marR="91450" marT="45725" marB="45725"/>
                </a:tc>
                <a:tc>
                  <a:txBody>
                    <a:bodyPr/>
                    <a:lstStyle/>
                    <a:p>
                      <a:pPr marL="0" marR="0" lvl="0" indent="0" algn="just" rtl="0">
                        <a:spcBef>
                          <a:spcPts val="0"/>
                        </a:spcBef>
                        <a:spcAft>
                          <a:spcPts val="0"/>
                        </a:spcAft>
                        <a:buNone/>
                      </a:pPr>
                      <a:r>
                        <a:rPr lang="es-CO" sz="1800"/>
                        <a:t>Ibagué. Bogotá D.C</a:t>
                      </a:r>
                      <a:endParaRPr/>
                    </a:p>
                  </a:txBody>
                  <a:tcPr marL="91450" marR="91450" marT="45725" marB="45725"/>
                </a:tc>
                <a:tc>
                  <a:txBody>
                    <a:bodyPr/>
                    <a:lstStyle/>
                    <a:p>
                      <a:pPr marL="0" marR="0" lvl="0" indent="0" algn="l" rtl="0">
                        <a:spcBef>
                          <a:spcPts val="0"/>
                        </a:spcBef>
                        <a:spcAft>
                          <a:spcPts val="0"/>
                        </a:spcAft>
                        <a:buNone/>
                      </a:pPr>
                      <a:r>
                        <a:rPr lang="es-CO" sz="1800"/>
                        <a:t>November 15, 2024</a:t>
                      </a:r>
                      <a:endParaRPr/>
                    </a:p>
                  </a:txBody>
                  <a:tcPr marL="91450" marR="91450" marT="45725" marB="45725"/>
                </a:tc>
                <a:tc>
                  <a:txBody>
                    <a:bodyPr/>
                    <a:lstStyle/>
                    <a:p>
                      <a:pPr marL="0" marR="0" lvl="0" indent="0" algn="l" rtl="0">
                        <a:spcBef>
                          <a:spcPts val="0"/>
                        </a:spcBef>
                        <a:spcAft>
                          <a:spcPts val="0"/>
                        </a:spcAft>
                        <a:buNone/>
                      </a:pPr>
                      <a:r>
                        <a:rPr lang="es-CO" sz="1800"/>
                        <a:t>- 29 Non-Determining Participants</a:t>
                      </a:r>
                      <a:br>
                        <a:rPr lang="es-CO" sz="1800"/>
                      </a:br>
                      <a:r>
                        <a:rPr lang="es-CO" sz="1800"/>
                        <a:t>- 63 Accredited Victims</a:t>
                      </a:r>
                      <a:endParaRPr sz="1800"/>
                    </a:p>
                  </a:txBody>
                  <a:tcPr marL="91450" marR="91450" marT="45725" marB="45725"/>
                </a:tc>
                <a:extLst>
                  <a:ext uri="{0D108BD9-81ED-4DB2-BD59-A6C34878D82A}">
                    <a16:rowId xmlns:a16="http://schemas.microsoft.com/office/drawing/2014/main" val="10001"/>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49"/>
        <p:cNvGrpSpPr/>
        <p:nvPr/>
      </p:nvGrpSpPr>
      <p:grpSpPr>
        <a:xfrm>
          <a:off x="0" y="0"/>
          <a:ext cx="0" cy="0"/>
          <a:chOff x="0" y="0"/>
          <a:chExt cx="0" cy="0"/>
        </a:xfrm>
      </p:grpSpPr>
      <p:pic>
        <p:nvPicPr>
          <p:cNvPr id="151" name="Google Shape;151;p9"/>
          <p:cNvPicPr preferRelativeResize="0"/>
          <p:nvPr/>
        </p:nvPicPr>
        <p:blipFill rotWithShape="1">
          <a:blip r:embed="rId4">
            <a:alphaModFix/>
          </a:blip>
          <a:srcRect/>
          <a:stretch/>
        </p:blipFill>
        <p:spPr>
          <a:xfrm>
            <a:off x="8764496" y="6321258"/>
            <a:ext cx="2589304" cy="305008"/>
          </a:xfrm>
          <a:prstGeom prst="rect">
            <a:avLst/>
          </a:prstGeom>
          <a:noFill/>
          <a:ln>
            <a:noFill/>
          </a:ln>
        </p:spPr>
      </p:pic>
      <p:sp>
        <p:nvSpPr>
          <p:cNvPr id="152" name="Google Shape;152;p9"/>
          <p:cNvSpPr txBox="1"/>
          <p:nvPr/>
        </p:nvSpPr>
        <p:spPr>
          <a:xfrm>
            <a:off x="223292" y="1225729"/>
            <a:ext cx="6377489" cy="563227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CO" sz="1800" b="1" i="0" u="none" strike="noStrike" cap="none" dirty="0" err="1">
                <a:solidFill>
                  <a:schemeClr val="dk1"/>
                </a:solidFill>
                <a:latin typeface="Calibri"/>
                <a:ea typeface="Calibri"/>
                <a:cs typeface="Calibri"/>
                <a:sym typeface="Calibri"/>
              </a:rPr>
              <a:t>Strengths</a:t>
            </a:r>
            <a:r>
              <a:rPr lang="es-CO" sz="1800" b="1" i="0" u="none" strike="noStrike" cap="none" dirty="0">
                <a:solidFill>
                  <a:schemeClr val="dk1"/>
                </a:solidFill>
                <a:latin typeface="Calibri"/>
                <a:ea typeface="Calibri"/>
                <a:cs typeface="Calibri"/>
                <a:sym typeface="Calibri"/>
              </a:rPr>
              <a:t>:</a:t>
            </a:r>
            <a:endParaRPr sz="1800" dirty="0"/>
          </a:p>
          <a:p>
            <a:pPr marL="342900" lvl="0" indent="-342900" algn="just">
              <a:buClr>
                <a:schemeClr val="dk1"/>
              </a:buClr>
              <a:buSzPts val="2000"/>
              <a:buFont typeface="Arial"/>
              <a:buChar char="•"/>
            </a:pPr>
            <a:r>
              <a:rPr lang="en-US" sz="1800" dirty="0">
                <a:solidFill>
                  <a:schemeClr val="dk1"/>
                </a:solidFill>
                <a:latin typeface="Calibri"/>
                <a:ea typeface="Calibri"/>
                <a:cs typeface="Calibri"/>
                <a:sym typeface="Calibri"/>
              </a:rPr>
              <a:t>The victims felt that their right to the truth had been </a:t>
            </a:r>
            <a:r>
              <a:rPr lang="en-US" sz="1800" dirty="0" err="1">
                <a:solidFill>
                  <a:schemeClr val="dk1"/>
                </a:solidFill>
                <a:latin typeface="Calibri"/>
                <a:ea typeface="Calibri"/>
                <a:cs typeface="Calibri"/>
                <a:sym typeface="Calibri"/>
              </a:rPr>
              <a:t>honoured</a:t>
            </a:r>
            <a:r>
              <a:rPr lang="en-US" sz="1800" dirty="0">
                <a:solidFill>
                  <a:schemeClr val="dk1"/>
                </a:solidFill>
                <a:latin typeface="Calibri"/>
                <a:ea typeface="Calibri"/>
                <a:cs typeface="Calibri"/>
                <a:sym typeface="Calibri"/>
              </a:rPr>
              <a:t> through the early dialogue and the detailed and sincere testimonies of the participants.</a:t>
            </a:r>
          </a:p>
          <a:p>
            <a:pPr marL="342900" lvl="0" indent="-342900" algn="just">
              <a:buClr>
                <a:schemeClr val="dk1"/>
              </a:buClr>
              <a:buSzPts val="2000"/>
              <a:buFont typeface="Arial"/>
              <a:buChar char="•"/>
            </a:pPr>
            <a:r>
              <a:rPr lang="en-US" sz="1800" dirty="0">
                <a:solidFill>
                  <a:schemeClr val="dk1"/>
                </a:solidFill>
                <a:latin typeface="Calibri"/>
                <a:ea typeface="Calibri"/>
                <a:cs typeface="Calibri"/>
                <a:sym typeface="Calibri"/>
              </a:rPr>
              <a:t>The itinerant exhibition promotes remembrance and dignity across territories.</a:t>
            </a:r>
          </a:p>
          <a:p>
            <a:pPr marL="342900" lvl="0" indent="-342900" algn="just">
              <a:buClr>
                <a:schemeClr val="dk1"/>
              </a:buClr>
              <a:buSzPts val="2000"/>
              <a:buFont typeface="Arial"/>
              <a:buChar char="•"/>
            </a:pPr>
            <a:r>
              <a:rPr lang="en-US" sz="1800" dirty="0">
                <a:solidFill>
                  <a:schemeClr val="dk1"/>
                </a:solidFill>
                <a:latin typeface="Calibri"/>
                <a:ea typeface="Calibri"/>
                <a:cs typeface="Calibri"/>
                <a:sym typeface="Calibri"/>
              </a:rPr>
              <a:t>The engagement of local authorities and other stakeholders increased the event's reach.</a:t>
            </a:r>
            <a:endParaRPr sz="1800" b="0" i="0" u="none" strike="noStrike" cap="none" dirty="0">
              <a:solidFill>
                <a:schemeClr val="dk1"/>
              </a:solidFill>
              <a:latin typeface="Calibri"/>
              <a:ea typeface="Calibri"/>
              <a:cs typeface="Calibri"/>
              <a:sym typeface="Calibri"/>
            </a:endParaRPr>
          </a:p>
          <a:p>
            <a:pPr marL="0" marR="0" lvl="0" indent="0" algn="just" rtl="0">
              <a:spcBef>
                <a:spcPts val="0"/>
              </a:spcBef>
              <a:spcAft>
                <a:spcPts val="0"/>
              </a:spcAft>
              <a:buNone/>
            </a:pPr>
            <a:r>
              <a:rPr lang="es-CO" sz="1800" b="1" i="0" u="none" strike="noStrike" cap="none" dirty="0" err="1">
                <a:solidFill>
                  <a:schemeClr val="dk1"/>
                </a:solidFill>
                <a:latin typeface="Calibri"/>
                <a:ea typeface="Calibri"/>
                <a:cs typeface="Calibri"/>
                <a:sym typeface="Calibri"/>
              </a:rPr>
              <a:t>Opportunities</a:t>
            </a:r>
            <a:r>
              <a:rPr lang="es-CO" sz="1800" b="1" i="0" u="none" strike="noStrike" cap="none" dirty="0">
                <a:solidFill>
                  <a:schemeClr val="dk1"/>
                </a:solidFill>
                <a:latin typeface="Calibri"/>
                <a:ea typeface="Calibri"/>
                <a:cs typeface="Calibri"/>
                <a:sym typeface="Calibri"/>
              </a:rPr>
              <a:t>:</a:t>
            </a:r>
            <a:endParaRPr sz="1800" dirty="0"/>
          </a:p>
          <a:p>
            <a:pPr marL="342900" marR="0" lvl="0" indent="-342900" algn="just" rtl="0">
              <a:spcBef>
                <a:spcPts val="0"/>
              </a:spcBef>
              <a:spcAft>
                <a:spcPts val="0"/>
              </a:spcAft>
              <a:buClr>
                <a:schemeClr val="dk1"/>
              </a:buClr>
              <a:buSzPts val="2000"/>
              <a:buFont typeface="Arial"/>
              <a:buChar char="•"/>
            </a:pPr>
            <a:r>
              <a:rPr lang="es-CO" sz="1800" b="0" i="0" u="none" strike="noStrike" cap="none" dirty="0">
                <a:solidFill>
                  <a:schemeClr val="dk1"/>
                </a:solidFill>
                <a:latin typeface="Calibri"/>
                <a:ea typeface="Calibri"/>
                <a:cs typeface="Calibri"/>
                <a:sym typeface="Calibri"/>
              </a:rPr>
              <a:t>High </a:t>
            </a:r>
            <a:r>
              <a:rPr lang="es-CO" sz="1800" b="0" i="0" u="none" strike="noStrike" cap="none" dirty="0" err="1">
                <a:solidFill>
                  <a:schemeClr val="dk1"/>
                </a:solidFill>
                <a:latin typeface="Calibri"/>
                <a:ea typeface="Calibri"/>
                <a:cs typeface="Calibri"/>
                <a:sym typeface="Calibri"/>
              </a:rPr>
              <a:t>level</a:t>
            </a:r>
            <a:r>
              <a:rPr lang="es-CO" sz="1800" b="0" i="0" u="none" strike="noStrike" cap="none" dirty="0">
                <a:solidFill>
                  <a:schemeClr val="dk1"/>
                </a:solidFill>
                <a:latin typeface="Calibri"/>
                <a:ea typeface="Calibri"/>
                <a:cs typeface="Calibri"/>
                <a:sym typeface="Calibri"/>
              </a:rPr>
              <a:t> </a:t>
            </a:r>
            <a:r>
              <a:rPr lang="es-CO" sz="1800" b="0" i="0" u="none" strike="noStrike" cap="none" dirty="0" err="1">
                <a:solidFill>
                  <a:schemeClr val="dk1"/>
                </a:solidFill>
                <a:latin typeface="Calibri"/>
                <a:ea typeface="Calibri"/>
                <a:cs typeface="Calibri"/>
                <a:sym typeface="Calibri"/>
              </a:rPr>
              <a:t>of</a:t>
            </a:r>
            <a:r>
              <a:rPr lang="es-CO" sz="1800" b="0" i="0" u="none" strike="noStrike" cap="none" dirty="0">
                <a:solidFill>
                  <a:schemeClr val="dk1"/>
                </a:solidFill>
                <a:latin typeface="Calibri"/>
                <a:ea typeface="Calibri"/>
                <a:cs typeface="Calibri"/>
                <a:sym typeface="Calibri"/>
              </a:rPr>
              <a:t> </a:t>
            </a:r>
            <a:r>
              <a:rPr lang="es-CO" sz="1800" b="0" i="0" u="none" strike="noStrike" cap="none" dirty="0" err="1">
                <a:solidFill>
                  <a:schemeClr val="dk1"/>
                </a:solidFill>
                <a:latin typeface="Calibri"/>
                <a:ea typeface="Calibri"/>
                <a:cs typeface="Calibri"/>
                <a:sym typeface="Calibri"/>
              </a:rPr>
              <a:t>commitment</a:t>
            </a:r>
            <a:r>
              <a:rPr lang="es-CO" sz="1800" b="0" i="0" u="none" strike="noStrike" cap="none" dirty="0">
                <a:solidFill>
                  <a:schemeClr val="dk1"/>
                </a:solidFill>
                <a:latin typeface="Calibri"/>
                <a:ea typeface="Calibri"/>
                <a:cs typeface="Calibri"/>
                <a:sym typeface="Calibri"/>
              </a:rPr>
              <a:t> and </a:t>
            </a:r>
            <a:r>
              <a:rPr lang="es-CO" sz="1800" b="0" i="0" u="none" strike="noStrike" cap="none" dirty="0" err="1">
                <a:solidFill>
                  <a:schemeClr val="dk1"/>
                </a:solidFill>
                <a:latin typeface="Calibri"/>
                <a:ea typeface="Calibri"/>
                <a:cs typeface="Calibri"/>
                <a:sym typeface="Calibri"/>
              </a:rPr>
              <a:t>generosity</a:t>
            </a:r>
            <a:r>
              <a:rPr lang="es-CO" sz="1800" b="0" i="0" u="none" strike="noStrike" cap="none" dirty="0">
                <a:solidFill>
                  <a:schemeClr val="dk1"/>
                </a:solidFill>
                <a:latin typeface="Calibri"/>
                <a:ea typeface="Calibri"/>
                <a:cs typeface="Calibri"/>
                <a:sym typeface="Calibri"/>
              </a:rPr>
              <a:t> </a:t>
            </a:r>
            <a:r>
              <a:rPr lang="es-CO" sz="1800" b="0" i="0" u="none" strike="noStrike" cap="none" dirty="0" err="1">
                <a:solidFill>
                  <a:schemeClr val="dk1"/>
                </a:solidFill>
                <a:latin typeface="Calibri"/>
                <a:ea typeface="Calibri"/>
                <a:cs typeface="Calibri"/>
                <a:sym typeface="Calibri"/>
              </a:rPr>
              <a:t>from</a:t>
            </a:r>
            <a:r>
              <a:rPr lang="es-CO" sz="1800" b="0" i="0" u="none" strike="noStrike" cap="none" dirty="0">
                <a:solidFill>
                  <a:schemeClr val="dk1"/>
                </a:solidFill>
                <a:latin typeface="Calibri"/>
                <a:ea typeface="Calibri"/>
                <a:cs typeface="Calibri"/>
                <a:sym typeface="Calibri"/>
              </a:rPr>
              <a:t> </a:t>
            </a:r>
            <a:r>
              <a:rPr lang="es-CO" sz="1800" b="0" i="0" u="none" strike="noStrike" cap="none" dirty="0" err="1">
                <a:solidFill>
                  <a:schemeClr val="dk1"/>
                </a:solidFill>
                <a:latin typeface="Calibri"/>
                <a:ea typeface="Calibri"/>
                <a:cs typeface="Calibri"/>
                <a:sym typeface="Calibri"/>
              </a:rPr>
              <a:t>both</a:t>
            </a:r>
            <a:r>
              <a:rPr lang="es-CO" sz="1800" b="0" i="0" u="none" strike="noStrike" cap="none" dirty="0">
                <a:solidFill>
                  <a:schemeClr val="dk1"/>
                </a:solidFill>
                <a:latin typeface="Calibri"/>
                <a:ea typeface="Calibri"/>
                <a:cs typeface="Calibri"/>
                <a:sym typeface="Calibri"/>
              </a:rPr>
              <a:t> </a:t>
            </a:r>
            <a:r>
              <a:rPr lang="es-CO" sz="1800" b="0" i="0" u="none" strike="noStrike" cap="none" dirty="0" err="1">
                <a:solidFill>
                  <a:schemeClr val="dk1"/>
                </a:solidFill>
                <a:latin typeface="Calibri"/>
                <a:ea typeface="Calibri"/>
                <a:cs typeface="Calibri"/>
                <a:sym typeface="Calibri"/>
              </a:rPr>
              <a:t>victims</a:t>
            </a:r>
            <a:r>
              <a:rPr lang="es-CO" sz="1800" b="0" i="0" u="none" strike="noStrike" cap="none" dirty="0">
                <a:solidFill>
                  <a:schemeClr val="dk1"/>
                </a:solidFill>
                <a:latin typeface="Calibri"/>
                <a:ea typeface="Calibri"/>
                <a:cs typeface="Calibri"/>
                <a:sym typeface="Calibri"/>
              </a:rPr>
              <a:t> and </a:t>
            </a:r>
            <a:r>
              <a:rPr lang="es-CO" sz="1800" b="0" i="0" u="none" strike="noStrike" cap="none" dirty="0" err="1">
                <a:solidFill>
                  <a:schemeClr val="dk1"/>
                </a:solidFill>
                <a:latin typeface="Calibri"/>
                <a:ea typeface="Calibri"/>
                <a:cs typeface="Calibri"/>
                <a:sym typeface="Calibri"/>
              </a:rPr>
              <a:t>participants</a:t>
            </a:r>
            <a:r>
              <a:rPr lang="es-CO" sz="1800" b="0" i="0" u="none" strike="noStrike" cap="none" dirty="0">
                <a:solidFill>
                  <a:schemeClr val="dk1"/>
                </a:solidFill>
                <a:latin typeface="Calibri"/>
                <a:ea typeface="Calibri"/>
                <a:cs typeface="Calibri"/>
                <a:sym typeface="Calibri"/>
              </a:rPr>
              <a:t> in </a:t>
            </a:r>
            <a:r>
              <a:rPr lang="es-CO" sz="1800" b="0" i="0" u="none" strike="noStrike" cap="none" dirty="0" err="1">
                <a:solidFill>
                  <a:schemeClr val="dk1"/>
                </a:solidFill>
                <a:latin typeface="Calibri"/>
                <a:ea typeface="Calibri"/>
                <a:cs typeface="Calibri"/>
                <a:sym typeface="Calibri"/>
              </a:rPr>
              <a:t>jointly</a:t>
            </a:r>
            <a:r>
              <a:rPr lang="es-CO" sz="1800" b="0" i="0" u="none" strike="noStrike" cap="none" dirty="0">
                <a:solidFill>
                  <a:schemeClr val="dk1"/>
                </a:solidFill>
                <a:latin typeface="Calibri"/>
                <a:ea typeface="Calibri"/>
                <a:cs typeface="Calibri"/>
                <a:sym typeface="Calibri"/>
              </a:rPr>
              <a:t> </a:t>
            </a:r>
            <a:r>
              <a:rPr lang="es-CO" sz="1800" b="0" i="0" u="none" strike="noStrike" cap="none" dirty="0" err="1">
                <a:solidFill>
                  <a:schemeClr val="dk1"/>
                </a:solidFill>
                <a:latin typeface="Calibri"/>
                <a:ea typeface="Calibri"/>
                <a:cs typeface="Calibri"/>
                <a:sym typeface="Calibri"/>
              </a:rPr>
              <a:t>designing</a:t>
            </a:r>
            <a:r>
              <a:rPr lang="es-CO" sz="1800" b="0" i="0" u="none" strike="noStrike" cap="none" dirty="0">
                <a:solidFill>
                  <a:schemeClr val="dk1"/>
                </a:solidFill>
                <a:latin typeface="Calibri"/>
                <a:ea typeface="Calibri"/>
                <a:cs typeface="Calibri"/>
                <a:sym typeface="Calibri"/>
              </a:rPr>
              <a:t> </a:t>
            </a:r>
            <a:r>
              <a:rPr lang="es-CO" sz="1800" b="0" i="0" u="none" strike="noStrike" cap="none" dirty="0" err="1">
                <a:solidFill>
                  <a:schemeClr val="dk1"/>
                </a:solidFill>
                <a:latin typeface="Calibri"/>
                <a:ea typeface="Calibri"/>
                <a:cs typeface="Calibri"/>
                <a:sym typeface="Calibri"/>
              </a:rPr>
              <a:t>the</a:t>
            </a:r>
            <a:r>
              <a:rPr lang="es-CO" sz="1800" b="0" i="0" u="none" strike="noStrike" cap="none" dirty="0">
                <a:solidFill>
                  <a:schemeClr val="dk1"/>
                </a:solidFill>
                <a:latin typeface="Calibri"/>
                <a:ea typeface="Calibri"/>
                <a:cs typeface="Calibri"/>
                <a:sym typeface="Calibri"/>
              </a:rPr>
              <a:t> </a:t>
            </a:r>
            <a:r>
              <a:rPr lang="es-CO" sz="1800" b="0" i="0" u="none" strike="noStrike" cap="none" dirty="0" err="1">
                <a:solidFill>
                  <a:schemeClr val="dk1"/>
                </a:solidFill>
                <a:latin typeface="Calibri"/>
                <a:ea typeface="Calibri"/>
                <a:cs typeface="Calibri"/>
                <a:sym typeface="Calibri"/>
              </a:rPr>
              <a:t>measure</a:t>
            </a:r>
            <a:r>
              <a:rPr lang="es-CO" sz="1800" b="0" i="0" u="none" strike="noStrike" cap="none" dirty="0">
                <a:solidFill>
                  <a:schemeClr val="dk1"/>
                </a:solidFill>
                <a:latin typeface="Calibri"/>
                <a:ea typeface="Calibri"/>
                <a:cs typeface="Calibri"/>
                <a:sym typeface="Calibri"/>
              </a:rPr>
              <a:t>.</a:t>
            </a:r>
            <a:endParaRPr sz="1800" dirty="0"/>
          </a:p>
          <a:p>
            <a:pPr marL="342900" marR="0" lvl="0" indent="-342900" algn="just" rtl="0">
              <a:spcBef>
                <a:spcPts val="0"/>
              </a:spcBef>
              <a:spcAft>
                <a:spcPts val="0"/>
              </a:spcAft>
              <a:buClr>
                <a:schemeClr val="dk1"/>
              </a:buClr>
              <a:buSzPts val="2000"/>
              <a:buFont typeface="Arial"/>
              <a:buChar char="•"/>
            </a:pPr>
            <a:r>
              <a:rPr lang="es-CO" sz="1800" b="0" i="0" u="none" strike="noStrike" cap="none" dirty="0" err="1">
                <a:solidFill>
                  <a:schemeClr val="dk1"/>
                </a:solidFill>
                <a:latin typeface="Calibri"/>
                <a:ea typeface="Calibri"/>
                <a:cs typeface="Calibri"/>
                <a:sym typeface="Calibri"/>
              </a:rPr>
              <a:t>Voluntary</a:t>
            </a:r>
            <a:r>
              <a:rPr lang="es-CO" sz="1800" b="0" i="0" u="none" strike="noStrike" cap="none" dirty="0">
                <a:solidFill>
                  <a:schemeClr val="dk1"/>
                </a:solidFill>
                <a:latin typeface="Calibri"/>
                <a:ea typeface="Calibri"/>
                <a:cs typeface="Calibri"/>
                <a:sym typeface="Calibri"/>
              </a:rPr>
              <a:t> </a:t>
            </a:r>
            <a:r>
              <a:rPr lang="es-CO" sz="1800" b="0" i="0" u="none" strike="noStrike" cap="none" dirty="0" err="1">
                <a:solidFill>
                  <a:schemeClr val="dk1"/>
                </a:solidFill>
                <a:latin typeface="Calibri"/>
                <a:ea typeface="Calibri"/>
                <a:cs typeface="Calibri"/>
                <a:sym typeface="Calibri"/>
              </a:rPr>
              <a:t>support</a:t>
            </a:r>
            <a:r>
              <a:rPr lang="es-CO" sz="1800" b="0" i="0" u="none" strike="noStrike" cap="none" dirty="0">
                <a:solidFill>
                  <a:schemeClr val="dk1"/>
                </a:solidFill>
                <a:latin typeface="Calibri"/>
                <a:ea typeface="Calibri"/>
                <a:cs typeface="Calibri"/>
                <a:sym typeface="Calibri"/>
              </a:rPr>
              <a:t> </a:t>
            </a:r>
            <a:r>
              <a:rPr lang="es-CO" sz="1800" b="0" i="0" u="none" strike="noStrike" cap="none" dirty="0" err="1">
                <a:solidFill>
                  <a:schemeClr val="dk1"/>
                </a:solidFill>
                <a:latin typeface="Calibri"/>
                <a:ea typeface="Calibri"/>
                <a:cs typeface="Calibri"/>
                <a:sym typeface="Calibri"/>
              </a:rPr>
              <a:t>from</a:t>
            </a:r>
            <a:r>
              <a:rPr lang="es-CO" sz="1800" b="0" i="0" u="none" strike="noStrike" cap="none" dirty="0">
                <a:solidFill>
                  <a:schemeClr val="dk1"/>
                </a:solidFill>
                <a:latin typeface="Calibri"/>
                <a:ea typeface="Calibri"/>
                <a:cs typeface="Calibri"/>
                <a:sym typeface="Calibri"/>
              </a:rPr>
              <a:t> </a:t>
            </a:r>
            <a:r>
              <a:rPr lang="es-CO" sz="1800" b="0" i="0" u="none" strike="noStrike" cap="none" dirty="0" err="1">
                <a:solidFill>
                  <a:schemeClr val="dk1"/>
                </a:solidFill>
                <a:latin typeface="Calibri"/>
                <a:ea typeface="Calibri"/>
                <a:cs typeface="Calibri"/>
                <a:sym typeface="Calibri"/>
              </a:rPr>
              <a:t>the</a:t>
            </a:r>
            <a:r>
              <a:rPr lang="es-CO" sz="1800" b="0" i="0" u="none" strike="noStrike" cap="none" dirty="0">
                <a:solidFill>
                  <a:schemeClr val="dk1"/>
                </a:solidFill>
                <a:latin typeface="Calibri"/>
                <a:ea typeface="Calibri"/>
                <a:cs typeface="Calibri"/>
                <a:sym typeface="Calibri"/>
              </a:rPr>
              <a:t> </a:t>
            </a:r>
            <a:r>
              <a:rPr lang="es-CO" sz="1800" b="0" i="0" u="none" strike="noStrike" cap="none" dirty="0" err="1">
                <a:solidFill>
                  <a:schemeClr val="dk1"/>
                </a:solidFill>
                <a:latin typeface="Calibri"/>
                <a:ea typeface="Calibri"/>
                <a:cs typeface="Calibri"/>
                <a:sym typeface="Calibri"/>
              </a:rPr>
              <a:t>University</a:t>
            </a:r>
            <a:r>
              <a:rPr lang="es-CO" sz="1800" b="0" i="0" u="none" strike="noStrike" cap="none" dirty="0">
                <a:solidFill>
                  <a:schemeClr val="dk1"/>
                </a:solidFill>
                <a:latin typeface="Calibri"/>
                <a:ea typeface="Calibri"/>
                <a:cs typeface="Calibri"/>
                <a:sym typeface="Calibri"/>
              </a:rPr>
              <a:t> </a:t>
            </a:r>
            <a:r>
              <a:rPr lang="es-CO" sz="1800" b="0" i="0" u="none" strike="noStrike" cap="none" dirty="0" err="1">
                <a:solidFill>
                  <a:schemeClr val="dk1"/>
                </a:solidFill>
                <a:latin typeface="Calibri"/>
                <a:ea typeface="Calibri"/>
                <a:cs typeface="Calibri"/>
                <a:sym typeface="Calibri"/>
              </a:rPr>
              <a:t>of</a:t>
            </a:r>
            <a:r>
              <a:rPr lang="es-CO" sz="1800" b="0" i="0" u="none" strike="noStrike" cap="none" dirty="0">
                <a:solidFill>
                  <a:schemeClr val="dk1"/>
                </a:solidFill>
                <a:latin typeface="Calibri"/>
                <a:ea typeface="Calibri"/>
                <a:cs typeface="Calibri"/>
                <a:sym typeface="Calibri"/>
              </a:rPr>
              <a:t> Tolima </a:t>
            </a:r>
            <a:r>
              <a:rPr lang="es-CO" sz="1800" b="0" i="0" u="none" strike="noStrike" cap="none" dirty="0" err="1">
                <a:solidFill>
                  <a:schemeClr val="dk1"/>
                </a:solidFill>
                <a:latin typeface="Calibri"/>
                <a:ea typeface="Calibri"/>
                <a:cs typeface="Calibri"/>
                <a:sym typeface="Calibri"/>
              </a:rPr>
              <a:t>strengthened</a:t>
            </a:r>
            <a:r>
              <a:rPr lang="es-CO" sz="1800" b="0" i="0" u="none" strike="noStrike" cap="none" dirty="0">
                <a:solidFill>
                  <a:schemeClr val="dk1"/>
                </a:solidFill>
                <a:latin typeface="Calibri"/>
                <a:ea typeface="Calibri"/>
                <a:cs typeface="Calibri"/>
                <a:sym typeface="Calibri"/>
              </a:rPr>
              <a:t> </a:t>
            </a:r>
            <a:r>
              <a:rPr lang="es-CO" sz="1800" b="0" i="0" u="none" strike="noStrike" cap="none" dirty="0" err="1">
                <a:solidFill>
                  <a:schemeClr val="dk1"/>
                </a:solidFill>
                <a:latin typeface="Calibri"/>
                <a:ea typeface="Calibri"/>
                <a:cs typeface="Calibri"/>
                <a:sym typeface="Calibri"/>
              </a:rPr>
              <a:t>implementation</a:t>
            </a:r>
            <a:r>
              <a:rPr lang="es-CO" sz="1800" b="0" i="0" u="none" strike="noStrike" cap="none" dirty="0">
                <a:solidFill>
                  <a:schemeClr val="dk1"/>
                </a:solidFill>
                <a:latin typeface="Calibri"/>
                <a:ea typeface="Calibri"/>
                <a:cs typeface="Calibri"/>
                <a:sym typeface="Calibri"/>
              </a:rPr>
              <a:t>.</a:t>
            </a:r>
            <a:endParaRPr sz="1800" dirty="0"/>
          </a:p>
          <a:p>
            <a:pPr marL="342900" marR="0" lvl="0" indent="-215900" algn="just" rtl="0">
              <a:spcBef>
                <a:spcPts val="0"/>
              </a:spcBef>
              <a:spcAft>
                <a:spcPts val="0"/>
              </a:spcAft>
              <a:buClr>
                <a:schemeClr val="dk1"/>
              </a:buClr>
              <a:buSzPts val="2000"/>
              <a:buFont typeface="Arial"/>
              <a:buNone/>
            </a:pPr>
            <a:endParaRPr sz="1800" b="1" i="0" u="none" strike="noStrike" cap="none" dirty="0">
              <a:solidFill>
                <a:schemeClr val="dk1"/>
              </a:solidFill>
              <a:latin typeface="Calibri"/>
              <a:ea typeface="Calibri"/>
              <a:cs typeface="Calibri"/>
              <a:sym typeface="Calibri"/>
            </a:endParaRPr>
          </a:p>
          <a:p>
            <a:pPr marL="0" marR="0" lvl="0" indent="0" algn="just" rtl="0">
              <a:spcBef>
                <a:spcPts val="0"/>
              </a:spcBef>
              <a:spcAft>
                <a:spcPts val="0"/>
              </a:spcAft>
              <a:buNone/>
            </a:pPr>
            <a:r>
              <a:rPr lang="es-CO" sz="1800" b="1" i="0" u="none" strike="noStrike" cap="none" dirty="0" err="1">
                <a:solidFill>
                  <a:schemeClr val="dk1"/>
                </a:solidFill>
                <a:latin typeface="Calibri"/>
                <a:ea typeface="Calibri"/>
                <a:cs typeface="Calibri"/>
                <a:sym typeface="Calibri"/>
              </a:rPr>
              <a:t>Area</a:t>
            </a:r>
            <a:r>
              <a:rPr lang="es-CO" sz="1800" b="1" i="0" u="none" strike="noStrike" cap="none" dirty="0">
                <a:solidFill>
                  <a:schemeClr val="dk1"/>
                </a:solidFill>
                <a:latin typeface="Calibri"/>
                <a:ea typeface="Calibri"/>
                <a:cs typeface="Calibri"/>
                <a:sym typeface="Calibri"/>
              </a:rPr>
              <a:t> </a:t>
            </a:r>
            <a:r>
              <a:rPr lang="es-CO" sz="1800" b="1" i="0" u="none" strike="noStrike" cap="none" dirty="0" err="1">
                <a:solidFill>
                  <a:schemeClr val="dk1"/>
                </a:solidFill>
                <a:latin typeface="Calibri"/>
                <a:ea typeface="Calibri"/>
                <a:cs typeface="Calibri"/>
                <a:sym typeface="Calibri"/>
              </a:rPr>
              <a:t>for</a:t>
            </a:r>
            <a:r>
              <a:rPr lang="es-CO" sz="1800" b="1" i="0" u="none" strike="noStrike" cap="none" dirty="0">
                <a:solidFill>
                  <a:schemeClr val="dk1"/>
                </a:solidFill>
                <a:latin typeface="Calibri"/>
                <a:ea typeface="Calibri"/>
                <a:cs typeface="Calibri"/>
                <a:sym typeface="Calibri"/>
              </a:rPr>
              <a:t> </a:t>
            </a:r>
            <a:r>
              <a:rPr lang="es-CO" sz="1800" b="1" i="0" u="none" strike="noStrike" cap="none" dirty="0" err="1">
                <a:solidFill>
                  <a:schemeClr val="dk1"/>
                </a:solidFill>
                <a:latin typeface="Calibri"/>
                <a:ea typeface="Calibri"/>
                <a:cs typeface="Calibri"/>
                <a:sym typeface="Calibri"/>
              </a:rPr>
              <a:t>Improvement</a:t>
            </a:r>
            <a:r>
              <a:rPr lang="es-CO" sz="1800" b="1" i="0" u="none" strike="noStrike" cap="none" dirty="0">
                <a:solidFill>
                  <a:schemeClr val="dk1"/>
                </a:solidFill>
                <a:latin typeface="Calibri"/>
                <a:ea typeface="Calibri"/>
                <a:cs typeface="Calibri"/>
                <a:sym typeface="Calibri"/>
              </a:rPr>
              <a:t>:</a:t>
            </a:r>
            <a:endParaRPr sz="1800" dirty="0"/>
          </a:p>
          <a:p>
            <a:pPr marL="342900" marR="0" lvl="0" indent="-342900" algn="just" rtl="0">
              <a:spcBef>
                <a:spcPts val="0"/>
              </a:spcBef>
              <a:spcAft>
                <a:spcPts val="0"/>
              </a:spcAft>
              <a:buClr>
                <a:schemeClr val="dk1"/>
              </a:buClr>
              <a:buSzPts val="2000"/>
              <a:buFont typeface="Arial"/>
              <a:buChar char="•"/>
            </a:pPr>
            <a:r>
              <a:rPr lang="es-CO" sz="1800" b="0" i="0" u="none" strike="noStrike" cap="none" dirty="0" err="1">
                <a:solidFill>
                  <a:schemeClr val="dk1"/>
                </a:solidFill>
                <a:latin typeface="Calibri"/>
                <a:ea typeface="Calibri"/>
                <a:cs typeface="Calibri"/>
                <a:sym typeface="Calibri"/>
              </a:rPr>
              <a:t>The</a:t>
            </a:r>
            <a:r>
              <a:rPr lang="es-CO" sz="1800" b="0" i="0" u="none" strike="noStrike" cap="none" dirty="0">
                <a:solidFill>
                  <a:schemeClr val="dk1"/>
                </a:solidFill>
                <a:latin typeface="Calibri"/>
                <a:ea typeface="Calibri"/>
                <a:cs typeface="Calibri"/>
                <a:sym typeface="Calibri"/>
              </a:rPr>
              <a:t> short </a:t>
            </a:r>
            <a:r>
              <a:rPr lang="es-CO" sz="1800" b="0" i="0" u="none" strike="noStrike" cap="none" dirty="0" err="1">
                <a:solidFill>
                  <a:schemeClr val="dk1"/>
                </a:solidFill>
                <a:latin typeface="Calibri"/>
                <a:ea typeface="Calibri"/>
                <a:cs typeface="Calibri"/>
                <a:sym typeface="Calibri"/>
              </a:rPr>
              <a:t>timeframe</a:t>
            </a:r>
            <a:r>
              <a:rPr lang="es-CO" sz="1800" b="0" i="0" u="none" strike="noStrike" cap="none" dirty="0">
                <a:solidFill>
                  <a:schemeClr val="dk1"/>
                </a:solidFill>
                <a:latin typeface="Calibri"/>
                <a:ea typeface="Calibri"/>
                <a:cs typeface="Calibri"/>
                <a:sym typeface="Calibri"/>
              </a:rPr>
              <a:t> </a:t>
            </a:r>
            <a:r>
              <a:rPr lang="es-CO" sz="1800" b="0" i="0" u="none" strike="noStrike" cap="none" dirty="0" err="1">
                <a:solidFill>
                  <a:schemeClr val="dk1"/>
                </a:solidFill>
                <a:latin typeface="Calibri"/>
                <a:ea typeface="Calibri"/>
                <a:cs typeface="Calibri"/>
                <a:sym typeface="Calibri"/>
              </a:rPr>
              <a:t>limited</a:t>
            </a:r>
            <a:r>
              <a:rPr lang="es-CO" sz="1800" b="0" i="0" u="none" strike="noStrike" cap="none" dirty="0">
                <a:solidFill>
                  <a:schemeClr val="dk1"/>
                </a:solidFill>
                <a:latin typeface="Calibri"/>
                <a:ea typeface="Calibri"/>
                <a:cs typeface="Calibri"/>
                <a:sym typeface="Calibri"/>
              </a:rPr>
              <a:t> </a:t>
            </a:r>
            <a:r>
              <a:rPr lang="es-CO" sz="1800" b="0" i="0" u="none" strike="noStrike" cap="none" dirty="0" err="1">
                <a:solidFill>
                  <a:schemeClr val="dk1"/>
                </a:solidFill>
                <a:latin typeface="Calibri"/>
                <a:ea typeface="Calibri"/>
                <a:cs typeface="Calibri"/>
                <a:sym typeface="Calibri"/>
              </a:rPr>
              <a:t>the</a:t>
            </a:r>
            <a:r>
              <a:rPr lang="es-CO" sz="1800" b="0" i="0" u="none" strike="noStrike" cap="none" dirty="0">
                <a:solidFill>
                  <a:schemeClr val="dk1"/>
                </a:solidFill>
                <a:latin typeface="Calibri"/>
                <a:ea typeface="Calibri"/>
                <a:cs typeface="Calibri"/>
                <a:sym typeface="Calibri"/>
              </a:rPr>
              <a:t> </a:t>
            </a:r>
            <a:r>
              <a:rPr lang="es-CO" sz="1800" b="0" i="0" u="none" strike="noStrike" cap="none" dirty="0" err="1">
                <a:solidFill>
                  <a:schemeClr val="dk1"/>
                </a:solidFill>
                <a:latin typeface="Calibri"/>
                <a:ea typeface="Calibri"/>
                <a:cs typeface="Calibri"/>
                <a:sym typeface="Calibri"/>
              </a:rPr>
              <a:t>measure’s</a:t>
            </a:r>
            <a:r>
              <a:rPr lang="es-CO" sz="1800" b="0" i="0" u="none" strike="noStrike" cap="none" dirty="0">
                <a:solidFill>
                  <a:schemeClr val="dk1"/>
                </a:solidFill>
                <a:latin typeface="Calibri"/>
                <a:ea typeface="Calibri"/>
                <a:cs typeface="Calibri"/>
                <a:sym typeface="Calibri"/>
              </a:rPr>
              <a:t> </a:t>
            </a:r>
            <a:r>
              <a:rPr lang="es-CO" sz="1800" b="0" i="0" u="none" strike="noStrike" cap="none" dirty="0" err="1">
                <a:solidFill>
                  <a:schemeClr val="dk1"/>
                </a:solidFill>
                <a:latin typeface="Calibri"/>
                <a:ea typeface="Calibri"/>
                <a:cs typeface="Calibri"/>
                <a:sym typeface="Calibri"/>
              </a:rPr>
              <a:t>potential</a:t>
            </a:r>
            <a:r>
              <a:rPr lang="es-CO" sz="1800" b="0" i="0" u="none" strike="noStrike" cap="none" dirty="0">
                <a:solidFill>
                  <a:schemeClr val="dk1"/>
                </a:solidFill>
                <a:latin typeface="Calibri"/>
                <a:ea typeface="Calibri"/>
                <a:cs typeface="Calibri"/>
                <a:sym typeface="Calibri"/>
              </a:rPr>
              <a:t> </a:t>
            </a:r>
            <a:r>
              <a:rPr lang="es-CO" sz="1800" b="0" i="0" u="none" strike="noStrike" cap="none" dirty="0" err="1">
                <a:solidFill>
                  <a:schemeClr val="dk1"/>
                </a:solidFill>
                <a:latin typeface="Calibri"/>
                <a:ea typeface="Calibri"/>
                <a:cs typeface="Calibri"/>
                <a:sym typeface="Calibri"/>
              </a:rPr>
              <a:t>impact</a:t>
            </a:r>
            <a:r>
              <a:rPr lang="es-CO" sz="1800" b="0" i="0" u="none" strike="noStrike" cap="none" dirty="0">
                <a:solidFill>
                  <a:schemeClr val="dk1"/>
                </a:solidFill>
                <a:latin typeface="Calibri"/>
                <a:ea typeface="Calibri"/>
                <a:cs typeface="Calibri"/>
                <a:sym typeface="Calibri"/>
              </a:rPr>
              <a:t> and </a:t>
            </a:r>
            <a:r>
              <a:rPr lang="es-CO" sz="1800" b="0" i="0" u="none" strike="noStrike" cap="none" dirty="0" err="1">
                <a:solidFill>
                  <a:schemeClr val="dk1"/>
                </a:solidFill>
                <a:latin typeface="Calibri"/>
                <a:ea typeface="Calibri"/>
                <a:cs typeface="Calibri"/>
                <a:sym typeface="Calibri"/>
              </a:rPr>
              <a:t>reach</a:t>
            </a:r>
            <a:r>
              <a:rPr lang="es-CO" sz="1800" b="0" i="0" u="none" strike="noStrike" cap="none" dirty="0">
                <a:solidFill>
                  <a:schemeClr val="dk1"/>
                </a:solidFill>
                <a:latin typeface="Calibri"/>
                <a:ea typeface="Calibri"/>
                <a:cs typeface="Calibri"/>
                <a:sym typeface="Calibri"/>
              </a:rPr>
              <a:t>.</a:t>
            </a:r>
            <a:endParaRPr sz="1800" dirty="0"/>
          </a:p>
          <a:p>
            <a:pPr marL="342900" marR="0" lvl="0" indent="-342900" algn="just" rtl="0">
              <a:spcBef>
                <a:spcPts val="0"/>
              </a:spcBef>
              <a:spcAft>
                <a:spcPts val="0"/>
              </a:spcAft>
              <a:buClr>
                <a:schemeClr val="dk1"/>
              </a:buClr>
              <a:buSzPts val="2000"/>
              <a:buFont typeface="Arial"/>
              <a:buChar char="•"/>
            </a:pPr>
            <a:r>
              <a:rPr lang="es-CO" sz="1800" b="0" i="0" u="none" strike="noStrike" cap="none" dirty="0" err="1">
                <a:solidFill>
                  <a:schemeClr val="dk1"/>
                </a:solidFill>
                <a:latin typeface="Calibri"/>
                <a:ea typeface="Calibri"/>
                <a:cs typeface="Calibri"/>
                <a:sym typeface="Calibri"/>
              </a:rPr>
              <a:t>Broader</a:t>
            </a:r>
            <a:r>
              <a:rPr lang="es-CO" sz="1800" b="0" i="0" u="none" strike="noStrike" cap="none" dirty="0">
                <a:solidFill>
                  <a:schemeClr val="dk1"/>
                </a:solidFill>
                <a:latin typeface="Calibri"/>
                <a:ea typeface="Calibri"/>
                <a:cs typeface="Calibri"/>
                <a:sym typeface="Calibri"/>
              </a:rPr>
              <a:t> </a:t>
            </a:r>
            <a:r>
              <a:rPr lang="es-CO" sz="1800" b="0" i="0" u="none" strike="noStrike" cap="none" dirty="0" err="1">
                <a:solidFill>
                  <a:schemeClr val="dk1"/>
                </a:solidFill>
                <a:latin typeface="Calibri"/>
                <a:ea typeface="Calibri"/>
                <a:cs typeface="Calibri"/>
                <a:sym typeface="Calibri"/>
              </a:rPr>
              <a:t>inclusion</a:t>
            </a:r>
            <a:r>
              <a:rPr lang="es-CO" sz="1800" b="0" i="0" u="none" strike="noStrike" cap="none" dirty="0">
                <a:solidFill>
                  <a:schemeClr val="dk1"/>
                </a:solidFill>
                <a:latin typeface="Calibri"/>
                <a:ea typeface="Calibri"/>
                <a:cs typeface="Calibri"/>
                <a:sym typeface="Calibri"/>
              </a:rPr>
              <a:t> </a:t>
            </a:r>
            <a:r>
              <a:rPr lang="es-CO" sz="1800" b="0" i="0" u="none" strike="noStrike" cap="none" dirty="0" err="1">
                <a:solidFill>
                  <a:schemeClr val="dk1"/>
                </a:solidFill>
                <a:latin typeface="Calibri"/>
                <a:ea typeface="Calibri"/>
                <a:cs typeface="Calibri"/>
                <a:sym typeface="Calibri"/>
              </a:rPr>
              <a:t>of</a:t>
            </a:r>
            <a:r>
              <a:rPr lang="es-CO" sz="1800" b="0" i="0" u="none" strike="noStrike" cap="none" dirty="0">
                <a:solidFill>
                  <a:schemeClr val="dk1"/>
                </a:solidFill>
                <a:latin typeface="Calibri"/>
                <a:ea typeface="Calibri"/>
                <a:cs typeface="Calibri"/>
                <a:sym typeface="Calibri"/>
              </a:rPr>
              <a:t> </a:t>
            </a:r>
            <a:r>
              <a:rPr lang="es-CO" sz="1800" b="0" i="0" u="none" strike="noStrike" cap="none" dirty="0" err="1">
                <a:solidFill>
                  <a:schemeClr val="dk1"/>
                </a:solidFill>
                <a:latin typeface="Calibri"/>
                <a:ea typeface="Calibri"/>
                <a:cs typeface="Calibri"/>
                <a:sym typeface="Calibri"/>
              </a:rPr>
              <a:t>victims</a:t>
            </a:r>
            <a:r>
              <a:rPr lang="es-CO" sz="1800" b="0" i="0" u="none" strike="noStrike" cap="none" dirty="0">
                <a:solidFill>
                  <a:schemeClr val="dk1"/>
                </a:solidFill>
                <a:latin typeface="Calibri"/>
                <a:ea typeface="Calibri"/>
                <a:cs typeface="Calibri"/>
                <a:sym typeface="Calibri"/>
              </a:rPr>
              <a:t> </a:t>
            </a:r>
            <a:r>
              <a:rPr lang="es-CO" sz="1800" b="0" i="0" u="none" strike="noStrike" cap="none" dirty="0" err="1">
                <a:solidFill>
                  <a:schemeClr val="dk1"/>
                </a:solidFill>
                <a:latin typeface="Calibri"/>
                <a:ea typeface="Calibri"/>
                <a:cs typeface="Calibri"/>
                <a:sym typeface="Calibri"/>
              </a:rPr>
              <a:t>affected</a:t>
            </a:r>
            <a:r>
              <a:rPr lang="es-CO" sz="1800" b="0" i="0" u="none" strike="noStrike" cap="none" dirty="0">
                <a:solidFill>
                  <a:schemeClr val="dk1"/>
                </a:solidFill>
                <a:latin typeface="Calibri"/>
                <a:ea typeface="Calibri"/>
                <a:cs typeface="Calibri"/>
                <a:sym typeface="Calibri"/>
              </a:rPr>
              <a:t> </a:t>
            </a:r>
            <a:r>
              <a:rPr lang="es-CO" sz="1800" b="0" i="0" u="none" strike="noStrike" cap="none" dirty="0" err="1">
                <a:solidFill>
                  <a:schemeClr val="dk1"/>
                </a:solidFill>
                <a:latin typeface="Calibri"/>
                <a:ea typeface="Calibri"/>
                <a:cs typeface="Calibri"/>
                <a:sym typeface="Calibri"/>
              </a:rPr>
              <a:t>by</a:t>
            </a:r>
            <a:r>
              <a:rPr lang="es-CO" sz="1800" b="0" i="0" u="none" strike="noStrike" cap="none" dirty="0">
                <a:solidFill>
                  <a:schemeClr val="dk1"/>
                </a:solidFill>
                <a:latin typeface="Calibri"/>
                <a:ea typeface="Calibri"/>
                <a:cs typeface="Calibri"/>
                <a:sym typeface="Calibri"/>
              </a:rPr>
              <a:t> Gaula Tolima </a:t>
            </a:r>
            <a:r>
              <a:rPr lang="es-CO" sz="1800" b="0" i="0" u="none" strike="noStrike" cap="none" dirty="0" err="1">
                <a:solidFill>
                  <a:schemeClr val="dk1"/>
                </a:solidFill>
                <a:latin typeface="Calibri"/>
                <a:ea typeface="Calibri"/>
                <a:cs typeface="Calibri"/>
                <a:sym typeface="Calibri"/>
              </a:rPr>
              <a:t>was</a:t>
            </a:r>
            <a:r>
              <a:rPr lang="es-CO" sz="1800" b="0" i="0" u="none" strike="noStrike" cap="none" dirty="0">
                <a:solidFill>
                  <a:schemeClr val="dk1"/>
                </a:solidFill>
                <a:latin typeface="Calibri"/>
                <a:ea typeface="Calibri"/>
                <a:cs typeface="Calibri"/>
                <a:sym typeface="Calibri"/>
              </a:rPr>
              <a:t> </a:t>
            </a:r>
            <a:r>
              <a:rPr lang="es-CO" sz="1800" b="0" i="0" u="none" strike="noStrike" cap="none" dirty="0" err="1">
                <a:solidFill>
                  <a:schemeClr val="dk1"/>
                </a:solidFill>
                <a:latin typeface="Calibri"/>
                <a:ea typeface="Calibri"/>
                <a:cs typeface="Calibri"/>
                <a:sym typeface="Calibri"/>
              </a:rPr>
              <a:t>hampered</a:t>
            </a:r>
            <a:r>
              <a:rPr lang="es-CO" sz="1800" b="0" i="0" u="none" strike="noStrike" cap="none" dirty="0">
                <a:solidFill>
                  <a:schemeClr val="dk1"/>
                </a:solidFill>
                <a:latin typeface="Calibri"/>
                <a:ea typeface="Calibri"/>
                <a:cs typeface="Calibri"/>
                <a:sym typeface="Calibri"/>
              </a:rPr>
              <a:t> </a:t>
            </a:r>
            <a:r>
              <a:rPr lang="es-CO" sz="1800" b="0" i="0" u="none" strike="noStrike" cap="none" dirty="0" err="1">
                <a:solidFill>
                  <a:schemeClr val="dk1"/>
                </a:solidFill>
                <a:latin typeface="Calibri"/>
                <a:ea typeface="Calibri"/>
                <a:cs typeface="Calibri"/>
                <a:sym typeface="Calibri"/>
              </a:rPr>
              <a:t>by</a:t>
            </a:r>
            <a:r>
              <a:rPr lang="es-CO" sz="1800" b="0" i="0" u="none" strike="noStrike" cap="none" dirty="0">
                <a:solidFill>
                  <a:schemeClr val="dk1"/>
                </a:solidFill>
                <a:latin typeface="Calibri"/>
                <a:ea typeface="Calibri"/>
                <a:cs typeface="Calibri"/>
                <a:sym typeface="Calibri"/>
              </a:rPr>
              <a:t> </a:t>
            </a:r>
            <a:r>
              <a:rPr lang="es-CO" sz="1800" b="0" i="0" u="none" strike="noStrike" cap="none" dirty="0" err="1">
                <a:solidFill>
                  <a:schemeClr val="dk1"/>
                </a:solidFill>
                <a:latin typeface="Calibri"/>
                <a:ea typeface="Calibri"/>
                <a:cs typeface="Calibri"/>
                <a:sym typeface="Calibri"/>
              </a:rPr>
              <a:t>the</a:t>
            </a:r>
            <a:r>
              <a:rPr lang="es-CO" sz="1800" b="0" i="0" u="none" strike="noStrike" cap="none" dirty="0">
                <a:solidFill>
                  <a:schemeClr val="dk1"/>
                </a:solidFill>
                <a:latin typeface="Calibri"/>
                <a:ea typeface="Calibri"/>
                <a:cs typeface="Calibri"/>
                <a:sym typeface="Calibri"/>
              </a:rPr>
              <a:t> </a:t>
            </a:r>
            <a:r>
              <a:rPr lang="es-CO" sz="1800" b="0" i="0" u="none" strike="noStrike" cap="none" dirty="0" err="1">
                <a:solidFill>
                  <a:schemeClr val="dk1"/>
                </a:solidFill>
                <a:latin typeface="Calibri"/>
                <a:ea typeface="Calibri"/>
                <a:cs typeface="Calibri"/>
                <a:sym typeface="Calibri"/>
              </a:rPr>
              <a:t>tight</a:t>
            </a:r>
            <a:r>
              <a:rPr lang="es-CO" sz="1800" b="0" i="0" u="none" strike="noStrike" cap="none" dirty="0">
                <a:solidFill>
                  <a:schemeClr val="dk1"/>
                </a:solidFill>
                <a:latin typeface="Calibri"/>
                <a:ea typeface="Calibri"/>
                <a:cs typeface="Calibri"/>
                <a:sym typeface="Calibri"/>
              </a:rPr>
              <a:t> </a:t>
            </a:r>
            <a:r>
              <a:rPr lang="es-CO" sz="1800" b="0" i="0" u="none" strike="noStrike" cap="none" dirty="0" err="1">
                <a:solidFill>
                  <a:schemeClr val="dk1"/>
                </a:solidFill>
                <a:latin typeface="Calibri"/>
                <a:ea typeface="Calibri"/>
                <a:cs typeface="Calibri"/>
                <a:sym typeface="Calibri"/>
              </a:rPr>
              <a:t>implementation</a:t>
            </a:r>
            <a:r>
              <a:rPr lang="es-CO" sz="1800" b="0" i="0" u="none" strike="noStrike" cap="none" dirty="0">
                <a:solidFill>
                  <a:schemeClr val="dk1"/>
                </a:solidFill>
                <a:latin typeface="Calibri"/>
                <a:ea typeface="Calibri"/>
                <a:cs typeface="Calibri"/>
                <a:sym typeface="Calibri"/>
              </a:rPr>
              <a:t> </a:t>
            </a:r>
            <a:r>
              <a:rPr lang="es-CO" sz="1800" b="0" i="0" u="none" strike="noStrike" cap="none" dirty="0" err="1">
                <a:solidFill>
                  <a:schemeClr val="dk1"/>
                </a:solidFill>
                <a:latin typeface="Calibri"/>
                <a:ea typeface="Calibri"/>
                <a:cs typeface="Calibri"/>
                <a:sym typeface="Calibri"/>
              </a:rPr>
              <a:t>schedule</a:t>
            </a:r>
            <a:r>
              <a:rPr lang="es-CO" sz="1800" b="0" i="0" u="none" strike="noStrike" cap="none" dirty="0">
                <a:solidFill>
                  <a:schemeClr val="dk1"/>
                </a:solidFill>
                <a:latin typeface="Calibri"/>
                <a:ea typeface="Calibri"/>
                <a:cs typeface="Calibri"/>
                <a:sym typeface="Calibri"/>
              </a:rPr>
              <a:t>.</a:t>
            </a:r>
            <a:endParaRPr sz="1800" dirty="0"/>
          </a:p>
          <a:p>
            <a:pPr marL="0" marR="0" lvl="0" indent="0" algn="just" rtl="0">
              <a:spcBef>
                <a:spcPts val="0"/>
              </a:spcBef>
              <a:spcAft>
                <a:spcPts val="0"/>
              </a:spcAft>
              <a:buNone/>
            </a:pPr>
            <a:endParaRPr sz="1800" b="1" i="0" u="none" strike="noStrike" cap="none" dirty="0">
              <a:solidFill>
                <a:schemeClr val="dk1"/>
              </a:solidFill>
              <a:latin typeface="Calibri"/>
              <a:ea typeface="Calibri"/>
              <a:cs typeface="Calibri"/>
              <a:sym typeface="Calibri"/>
            </a:endParaRPr>
          </a:p>
        </p:txBody>
      </p:sp>
      <p:sp>
        <p:nvSpPr>
          <p:cNvPr id="3" name="Google Shape;104;p3">
            <a:extLst>
              <a:ext uri="{FF2B5EF4-FFF2-40B4-BE49-F238E27FC236}">
                <a16:creationId xmlns:a16="http://schemas.microsoft.com/office/drawing/2014/main" id="{ECD22885-C851-52D0-EE4F-66CCA9D83F61}"/>
              </a:ext>
            </a:extLst>
          </p:cNvPr>
          <p:cNvSpPr txBox="1">
            <a:spLocks/>
          </p:cNvSpPr>
          <p:nvPr/>
        </p:nvSpPr>
        <p:spPr>
          <a:xfrm>
            <a:off x="838200" y="377036"/>
            <a:ext cx="10515600" cy="736768"/>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Clr>
                <a:srgbClr val="244E95"/>
              </a:buClr>
              <a:buSzPct val="100000"/>
              <a:buFont typeface="Candara"/>
              <a:buNone/>
            </a:pPr>
            <a:r>
              <a:rPr lang="en-US" sz="3200" b="1" dirty="0">
                <a:solidFill>
                  <a:srgbClr val="244E95"/>
                </a:solidFill>
                <a:latin typeface="Candara"/>
                <a:ea typeface="Candara"/>
                <a:cs typeface="Candara"/>
                <a:sym typeface="Candara"/>
              </a:rPr>
              <a:t>Strengths, Opportunities, and Lessons Learned</a:t>
            </a:r>
            <a:endParaRPr lang="en-US" sz="3200" dirty="0"/>
          </a:p>
        </p:txBody>
      </p:sp>
      <p:pic>
        <p:nvPicPr>
          <p:cNvPr id="4" name="Imagen 3">
            <a:extLst>
              <a:ext uri="{FF2B5EF4-FFF2-40B4-BE49-F238E27FC236}">
                <a16:creationId xmlns:a16="http://schemas.microsoft.com/office/drawing/2014/main" id="{747D1AF4-70E4-78C4-11D5-88A72AFC3DFD}"/>
              </a:ext>
            </a:extLst>
          </p:cNvPr>
          <p:cNvPicPr>
            <a:picLocks noChangeAspect="1"/>
          </p:cNvPicPr>
          <p:nvPr/>
        </p:nvPicPr>
        <p:blipFill>
          <a:blip r:embed="rId5"/>
          <a:srcRect l="45034" r="2" b="2"/>
          <a:stretch>
            <a:fillRect/>
          </a:stretch>
        </p:blipFill>
        <p:spPr>
          <a:xfrm>
            <a:off x="6600781" y="1113804"/>
            <a:ext cx="3458367" cy="3476265"/>
          </a:xfrm>
          <a:custGeom>
            <a:avLst/>
            <a:gdLst/>
            <a:ahLst/>
            <a:cxnLst/>
            <a:rect l="l" t="t" r="r" b="b"/>
            <a:pathLst>
              <a:path w="3458367" h="3476265">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p:spPr>
      </p:pic>
      <p:pic>
        <p:nvPicPr>
          <p:cNvPr id="6" name="Imagen 5">
            <a:extLst>
              <a:ext uri="{FF2B5EF4-FFF2-40B4-BE49-F238E27FC236}">
                <a16:creationId xmlns:a16="http://schemas.microsoft.com/office/drawing/2014/main" id="{6DD9A22C-DF03-394B-9615-726BA0AE60AF}"/>
              </a:ext>
            </a:extLst>
          </p:cNvPr>
          <p:cNvPicPr>
            <a:picLocks noChangeAspect="1"/>
          </p:cNvPicPr>
          <p:nvPr/>
        </p:nvPicPr>
        <p:blipFill>
          <a:blip r:embed="rId6"/>
          <a:srcRect l="18636" r="22667" b="3"/>
          <a:stretch>
            <a:fillRect/>
          </a:stretch>
        </p:blipFill>
        <p:spPr>
          <a:xfrm>
            <a:off x="8452968" y="3681465"/>
            <a:ext cx="3747932" cy="3176541"/>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64"/>
        <p:cNvGrpSpPr/>
        <p:nvPr/>
      </p:nvGrpSpPr>
      <p:grpSpPr>
        <a:xfrm>
          <a:off x="0" y="0"/>
          <a:ext cx="0" cy="0"/>
          <a:chOff x="0" y="0"/>
          <a:chExt cx="0" cy="0"/>
        </a:xfrm>
      </p:grpSpPr>
      <p:sp>
        <p:nvSpPr>
          <p:cNvPr id="165" name="Google Shape;165;p11"/>
          <p:cNvSpPr txBox="1">
            <a:spLocks noGrp="1"/>
          </p:cNvSpPr>
          <p:nvPr>
            <p:ph type="title"/>
          </p:nvPr>
        </p:nvSpPr>
        <p:spPr>
          <a:xfrm>
            <a:off x="838199" y="356715"/>
            <a:ext cx="10515600" cy="736768"/>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244E95"/>
              </a:buClr>
              <a:buSzPts val="4400"/>
              <a:buFont typeface="Candara"/>
              <a:buNone/>
            </a:pPr>
            <a:r>
              <a:rPr lang="es-ES" b="1" dirty="0">
                <a:solidFill>
                  <a:srgbClr val="244E95"/>
                </a:solidFill>
                <a:latin typeface="Candara"/>
                <a:ea typeface="Candara"/>
                <a:cs typeface="Candara"/>
                <a:sym typeface="Candara"/>
              </a:rPr>
              <a:t>“Caminos de Memoria y Reconciliación”</a:t>
            </a:r>
            <a:br>
              <a:rPr lang="es-ES" b="1" dirty="0">
                <a:solidFill>
                  <a:srgbClr val="244E95"/>
                </a:solidFill>
                <a:latin typeface="Candara"/>
                <a:ea typeface="Candara"/>
                <a:cs typeface="Candara"/>
                <a:sym typeface="Candara"/>
              </a:rPr>
            </a:br>
            <a:r>
              <a:rPr lang="es-ES" sz="3300" b="1" dirty="0">
                <a:solidFill>
                  <a:srgbClr val="244E95"/>
                </a:solidFill>
                <a:latin typeface="Candara"/>
                <a:ea typeface="Candara"/>
                <a:cs typeface="Candara"/>
                <a:sym typeface="Candara"/>
              </a:rPr>
              <a:t>(</a:t>
            </a:r>
            <a:r>
              <a:rPr lang="es-ES" sz="3300" b="1" dirty="0" err="1">
                <a:solidFill>
                  <a:srgbClr val="244E95"/>
                </a:solidFill>
                <a:latin typeface="Candara"/>
                <a:ea typeface="Candara"/>
                <a:cs typeface="Candara"/>
                <a:sym typeface="Candara"/>
              </a:rPr>
              <a:t>Paths</a:t>
            </a:r>
            <a:r>
              <a:rPr lang="es-ES" sz="3300" b="1" dirty="0">
                <a:solidFill>
                  <a:srgbClr val="244E95"/>
                </a:solidFill>
                <a:latin typeface="Candara"/>
                <a:ea typeface="Candara"/>
                <a:cs typeface="Candara"/>
                <a:sym typeface="Candara"/>
              </a:rPr>
              <a:t> </a:t>
            </a:r>
            <a:r>
              <a:rPr lang="es-ES" sz="3300" b="1" dirty="0" err="1">
                <a:solidFill>
                  <a:srgbClr val="244E95"/>
                </a:solidFill>
                <a:latin typeface="Candara"/>
                <a:ea typeface="Candara"/>
                <a:cs typeface="Candara"/>
                <a:sym typeface="Candara"/>
              </a:rPr>
              <a:t>of</a:t>
            </a:r>
            <a:r>
              <a:rPr lang="es-ES" sz="3300" b="1" dirty="0">
                <a:solidFill>
                  <a:srgbClr val="244E95"/>
                </a:solidFill>
                <a:latin typeface="Candara"/>
                <a:ea typeface="Candara"/>
                <a:cs typeface="Candara"/>
                <a:sym typeface="Candara"/>
              </a:rPr>
              <a:t> </a:t>
            </a:r>
            <a:r>
              <a:rPr lang="es-ES" sz="3300" b="1" dirty="0" err="1">
                <a:solidFill>
                  <a:srgbClr val="244E95"/>
                </a:solidFill>
                <a:latin typeface="Candara"/>
                <a:ea typeface="Candara"/>
                <a:cs typeface="Candara"/>
                <a:sym typeface="Candara"/>
              </a:rPr>
              <a:t>Memory</a:t>
            </a:r>
            <a:r>
              <a:rPr lang="es-ES" sz="3300" b="1" dirty="0">
                <a:solidFill>
                  <a:srgbClr val="244E95"/>
                </a:solidFill>
                <a:latin typeface="Candara"/>
                <a:ea typeface="Candara"/>
                <a:cs typeface="Candara"/>
                <a:sym typeface="Candara"/>
              </a:rPr>
              <a:t> and </a:t>
            </a:r>
            <a:r>
              <a:rPr lang="es-ES" sz="3300" b="1" dirty="0" err="1">
                <a:solidFill>
                  <a:srgbClr val="244E95"/>
                </a:solidFill>
                <a:latin typeface="Candara"/>
                <a:ea typeface="Candara"/>
                <a:cs typeface="Candara"/>
                <a:sym typeface="Candara"/>
              </a:rPr>
              <a:t>Reconciliation</a:t>
            </a:r>
            <a:r>
              <a:rPr lang="es-ES" sz="3300" b="1" dirty="0">
                <a:solidFill>
                  <a:srgbClr val="244E95"/>
                </a:solidFill>
                <a:latin typeface="Candara"/>
                <a:ea typeface="Candara"/>
                <a:cs typeface="Candara"/>
                <a:sym typeface="Candara"/>
              </a:rPr>
              <a:t>)</a:t>
            </a:r>
            <a:endParaRPr sz="3300" dirty="0"/>
          </a:p>
        </p:txBody>
      </p:sp>
      <p:pic>
        <p:nvPicPr>
          <p:cNvPr id="166" name="Google Shape;166;p11"/>
          <p:cNvPicPr preferRelativeResize="0"/>
          <p:nvPr/>
        </p:nvPicPr>
        <p:blipFill rotWithShape="1">
          <a:blip r:embed="rId4">
            <a:alphaModFix/>
          </a:blip>
          <a:srcRect/>
          <a:stretch/>
        </p:blipFill>
        <p:spPr>
          <a:xfrm>
            <a:off x="8764496" y="6321258"/>
            <a:ext cx="2589304" cy="305008"/>
          </a:xfrm>
          <a:prstGeom prst="rect">
            <a:avLst/>
          </a:prstGeom>
          <a:noFill/>
          <a:ln>
            <a:noFill/>
          </a:ln>
        </p:spPr>
      </p:pic>
      <p:sp>
        <p:nvSpPr>
          <p:cNvPr id="167" name="Google Shape;167;p11"/>
          <p:cNvSpPr txBox="1"/>
          <p:nvPr/>
        </p:nvSpPr>
        <p:spPr>
          <a:xfrm>
            <a:off x="838199" y="1273645"/>
            <a:ext cx="10515600" cy="3047700"/>
          </a:xfrm>
          <a:prstGeom prst="rect">
            <a:avLst/>
          </a:prstGeom>
          <a:noFill/>
          <a:ln>
            <a:noFill/>
          </a:ln>
        </p:spPr>
        <p:txBody>
          <a:bodyPr spcFirstLastPara="1" wrap="square" lIns="91425" tIns="45700" rIns="91425" bIns="45700" anchor="t" anchorCtr="0">
            <a:spAutoFit/>
          </a:bodyPr>
          <a:lstStyle/>
          <a:p>
            <a:pPr lvl="0" algn="just"/>
            <a:r>
              <a:rPr lang="en-US" sz="2400" dirty="0">
                <a:solidFill>
                  <a:schemeClr val="dk1"/>
                </a:solidFill>
                <a:latin typeface="Calibri"/>
                <a:ea typeface="Calibri"/>
                <a:cs typeface="Calibri"/>
                <a:sym typeface="Calibri"/>
              </a:rPr>
              <a:t>The project aims to provide reparations for indirect victims and communities affected by events within Macro Case 03, particularly the Santa Ana community in Antioquia. The project includes four key actions: </a:t>
            </a:r>
            <a:r>
              <a:rPr lang="en-US" sz="2400" dirty="0" err="1">
                <a:solidFill>
                  <a:schemeClr val="dk1"/>
                </a:solidFill>
                <a:latin typeface="Calibri"/>
                <a:ea typeface="Calibri"/>
                <a:cs typeface="Calibri"/>
                <a:sym typeface="Calibri"/>
              </a:rPr>
              <a:t>i</a:t>
            </a:r>
            <a:r>
              <a:rPr lang="en-US" sz="2400" dirty="0">
                <a:solidFill>
                  <a:schemeClr val="dk1"/>
                </a:solidFill>
                <a:latin typeface="Calibri"/>
                <a:ea typeface="Calibri"/>
                <a:cs typeface="Calibri"/>
                <a:sym typeface="Calibri"/>
              </a:rPr>
              <a:t>) </a:t>
            </a:r>
            <a:r>
              <a:rPr lang="en-US" sz="2400" b="1" dirty="0">
                <a:solidFill>
                  <a:schemeClr val="dk1"/>
                </a:solidFill>
                <a:latin typeface="Calibri"/>
                <a:ea typeface="Calibri"/>
                <a:cs typeface="Calibri"/>
                <a:sym typeface="Calibri"/>
              </a:rPr>
              <a:t>Restoring 12 km of road </a:t>
            </a:r>
            <a:r>
              <a:rPr lang="en-US" sz="2400" dirty="0">
                <a:solidFill>
                  <a:schemeClr val="dk1"/>
                </a:solidFill>
                <a:latin typeface="Calibri"/>
                <a:ea typeface="Calibri"/>
                <a:cs typeface="Calibri"/>
                <a:sym typeface="Calibri"/>
              </a:rPr>
              <a:t>to reconnect Santa Ana with the Bogotá–Medellín highway and promote economic and tourism development; ii) </a:t>
            </a:r>
            <a:r>
              <a:rPr lang="en-US" sz="2400" b="1" dirty="0">
                <a:solidFill>
                  <a:schemeClr val="dk1"/>
                </a:solidFill>
                <a:latin typeface="Calibri"/>
                <a:ea typeface="Calibri"/>
                <a:cs typeface="Calibri"/>
                <a:sym typeface="Calibri"/>
              </a:rPr>
              <a:t>Creating murals to </a:t>
            </a:r>
            <a:r>
              <a:rPr lang="en-US" sz="2400" b="1" dirty="0" err="1">
                <a:solidFill>
                  <a:schemeClr val="dk1"/>
                </a:solidFill>
                <a:latin typeface="Calibri"/>
                <a:ea typeface="Calibri"/>
                <a:cs typeface="Calibri"/>
                <a:sym typeface="Calibri"/>
              </a:rPr>
              <a:t>honour</a:t>
            </a:r>
            <a:r>
              <a:rPr lang="en-US" sz="2400" b="1" dirty="0">
                <a:solidFill>
                  <a:schemeClr val="dk1"/>
                </a:solidFill>
                <a:latin typeface="Calibri"/>
                <a:ea typeface="Calibri"/>
                <a:cs typeface="Calibri"/>
                <a:sym typeface="Calibri"/>
              </a:rPr>
              <a:t> direct victims</a:t>
            </a:r>
            <a:r>
              <a:rPr lang="en-US" sz="2400" dirty="0">
                <a:solidFill>
                  <a:schemeClr val="dk1"/>
                </a:solidFill>
                <a:latin typeface="Calibri"/>
                <a:ea typeface="Calibri"/>
                <a:cs typeface="Calibri"/>
                <a:sym typeface="Calibri"/>
              </a:rPr>
              <a:t>, with guidance from memory artist </a:t>
            </a:r>
            <a:r>
              <a:rPr lang="en-US" sz="2400" dirty="0" err="1">
                <a:solidFill>
                  <a:schemeClr val="dk1"/>
                </a:solidFill>
                <a:latin typeface="Calibri"/>
                <a:ea typeface="Calibri"/>
                <a:cs typeface="Calibri"/>
                <a:sym typeface="Calibri"/>
              </a:rPr>
              <a:t>Joselo</a:t>
            </a:r>
            <a:r>
              <a:rPr lang="en-US" sz="2400" dirty="0">
                <a:solidFill>
                  <a:schemeClr val="dk1"/>
                </a:solidFill>
                <a:latin typeface="Calibri"/>
                <a:ea typeface="Calibri"/>
                <a:cs typeface="Calibri"/>
                <a:sym typeface="Calibri"/>
              </a:rPr>
              <a:t>, involving victims and defendants; iii) </a:t>
            </a:r>
            <a:r>
              <a:rPr lang="en-US" sz="2400" b="1" dirty="0">
                <a:solidFill>
                  <a:schemeClr val="dk1"/>
                </a:solidFill>
                <a:latin typeface="Calibri"/>
                <a:ea typeface="Calibri"/>
                <a:cs typeface="Calibri"/>
                <a:sym typeface="Calibri"/>
              </a:rPr>
              <a:t>Building the 'Casa de la Memoria</a:t>
            </a:r>
            <a:r>
              <a:rPr lang="en-US" sz="2400" dirty="0">
                <a:solidFill>
                  <a:schemeClr val="dk1"/>
                </a:solidFill>
                <a:latin typeface="Calibri"/>
                <a:ea typeface="Calibri"/>
                <a:cs typeface="Calibri"/>
                <a:sym typeface="Calibri"/>
              </a:rPr>
              <a:t> de Santa Ana’ iv) </a:t>
            </a:r>
            <a:r>
              <a:rPr lang="en-US" sz="2400" b="1" dirty="0">
                <a:solidFill>
                  <a:schemeClr val="dk1"/>
                </a:solidFill>
                <a:latin typeface="Calibri"/>
                <a:ea typeface="Calibri"/>
                <a:cs typeface="Calibri"/>
                <a:sym typeface="Calibri"/>
              </a:rPr>
              <a:t>Supporting the recovery and dignified return of persons disappeared</a:t>
            </a:r>
            <a:r>
              <a:rPr lang="en-US" sz="2400" dirty="0">
                <a:solidFill>
                  <a:schemeClr val="dk1"/>
                </a:solidFill>
                <a:latin typeface="Calibri"/>
                <a:ea typeface="Calibri"/>
                <a:cs typeface="Calibri"/>
                <a:sym typeface="Calibri"/>
              </a:rPr>
              <a:t> by Battalion No. 4 (BAJES).</a:t>
            </a:r>
            <a:endParaRPr sz="2400" b="0" i="0" u="none" strike="noStrike" cap="none" dirty="0">
              <a:solidFill>
                <a:schemeClr val="dk1"/>
              </a:solidFill>
              <a:latin typeface="Calibri"/>
              <a:ea typeface="Calibri"/>
              <a:cs typeface="Calibri"/>
              <a:sym typeface="Calibri"/>
            </a:endParaRPr>
          </a:p>
        </p:txBody>
      </p:sp>
      <p:graphicFrame>
        <p:nvGraphicFramePr>
          <p:cNvPr id="168" name="Google Shape;168;p11"/>
          <p:cNvGraphicFramePr/>
          <p:nvPr>
            <p:extLst>
              <p:ext uri="{D42A27DB-BD31-4B8C-83A1-F6EECF244321}">
                <p14:modId xmlns:p14="http://schemas.microsoft.com/office/powerpoint/2010/main" val="1354607844"/>
              </p:ext>
            </p:extLst>
          </p:nvPr>
        </p:nvGraphicFramePr>
        <p:xfrm>
          <a:off x="1226799" y="4404351"/>
          <a:ext cx="9738400" cy="1833900"/>
        </p:xfrm>
        <a:graphic>
          <a:graphicData uri="http://schemas.openxmlformats.org/drawingml/2006/table">
            <a:tbl>
              <a:tblPr firstRow="1" bandRow="1">
                <a:noFill/>
                <a:tableStyleId>{0452A2C4-3402-4047-B2F0-7288E0D26152}</a:tableStyleId>
              </a:tblPr>
              <a:tblGrid>
                <a:gridCol w="2434600">
                  <a:extLst>
                    <a:ext uri="{9D8B030D-6E8A-4147-A177-3AD203B41FA5}">
                      <a16:colId xmlns:a16="http://schemas.microsoft.com/office/drawing/2014/main" val="20000"/>
                    </a:ext>
                  </a:extLst>
                </a:gridCol>
                <a:gridCol w="2434600">
                  <a:extLst>
                    <a:ext uri="{9D8B030D-6E8A-4147-A177-3AD203B41FA5}">
                      <a16:colId xmlns:a16="http://schemas.microsoft.com/office/drawing/2014/main" val="20001"/>
                    </a:ext>
                  </a:extLst>
                </a:gridCol>
                <a:gridCol w="2434600">
                  <a:extLst>
                    <a:ext uri="{9D8B030D-6E8A-4147-A177-3AD203B41FA5}">
                      <a16:colId xmlns:a16="http://schemas.microsoft.com/office/drawing/2014/main" val="20002"/>
                    </a:ext>
                  </a:extLst>
                </a:gridCol>
                <a:gridCol w="2434600">
                  <a:extLst>
                    <a:ext uri="{9D8B030D-6E8A-4147-A177-3AD203B41FA5}">
                      <a16:colId xmlns:a16="http://schemas.microsoft.com/office/drawing/2014/main" val="20003"/>
                    </a:ext>
                  </a:extLst>
                </a:gridCol>
              </a:tblGrid>
              <a:tr h="370850">
                <a:tc>
                  <a:txBody>
                    <a:bodyPr/>
                    <a:lstStyle/>
                    <a:p>
                      <a:pPr marL="0" marR="0" lvl="0" indent="0" algn="ctr" rtl="0">
                        <a:spcBef>
                          <a:spcPts val="0"/>
                        </a:spcBef>
                        <a:spcAft>
                          <a:spcPts val="0"/>
                        </a:spcAft>
                        <a:buNone/>
                      </a:pPr>
                      <a:r>
                        <a:rPr lang="es-CO" sz="1800"/>
                        <a:t>Restorative Line</a:t>
                      </a:r>
                      <a:endParaRPr/>
                    </a:p>
                  </a:txBody>
                  <a:tcPr marL="91450" marR="91450" marT="45725" marB="45725"/>
                </a:tc>
                <a:tc>
                  <a:txBody>
                    <a:bodyPr/>
                    <a:lstStyle/>
                    <a:p>
                      <a:pPr marL="0" marR="0" lvl="0" indent="0" algn="ctr" rtl="0">
                        <a:spcBef>
                          <a:spcPts val="0"/>
                        </a:spcBef>
                        <a:spcAft>
                          <a:spcPts val="0"/>
                        </a:spcAft>
                        <a:buNone/>
                      </a:pPr>
                      <a:r>
                        <a:rPr lang="es-CO" sz="1800"/>
                        <a:t>Territory</a:t>
                      </a:r>
                      <a:endParaRPr sz="1800"/>
                    </a:p>
                  </a:txBody>
                  <a:tcPr marL="91450" marR="91450" marT="45725" marB="45725"/>
                </a:tc>
                <a:tc>
                  <a:txBody>
                    <a:bodyPr/>
                    <a:lstStyle/>
                    <a:p>
                      <a:pPr marL="0" marR="0" lvl="0" indent="0" algn="ctr" rtl="0">
                        <a:spcBef>
                          <a:spcPts val="0"/>
                        </a:spcBef>
                        <a:spcAft>
                          <a:spcPts val="0"/>
                        </a:spcAft>
                        <a:buNone/>
                      </a:pPr>
                      <a:r>
                        <a:rPr lang="es-CO" sz="1800" dirty="0" err="1"/>
                        <a:t>Start</a:t>
                      </a:r>
                      <a:r>
                        <a:rPr lang="es-CO" sz="1800" dirty="0"/>
                        <a:t> Date</a:t>
                      </a:r>
                      <a:endParaRPr dirty="0"/>
                    </a:p>
                  </a:txBody>
                  <a:tcPr marL="91450" marR="91450" marT="45725" marB="45725"/>
                </a:tc>
                <a:tc>
                  <a:txBody>
                    <a:bodyPr/>
                    <a:lstStyle/>
                    <a:p>
                      <a:pPr marL="0" marR="0" lvl="0" indent="0" algn="ctr" rtl="0">
                        <a:spcBef>
                          <a:spcPts val="0"/>
                        </a:spcBef>
                        <a:spcAft>
                          <a:spcPts val="0"/>
                        </a:spcAft>
                        <a:buNone/>
                      </a:pPr>
                      <a:r>
                        <a:rPr lang="es-CO" sz="1800"/>
                        <a:t>Participants</a:t>
                      </a:r>
                      <a:endParaRPr sz="1800"/>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s-CO" sz="1800"/>
                        <a:t>Rural and Urban Infrastructure, Memory and Symbolic Reparation, Search for the Disappeared</a:t>
                      </a:r>
                      <a:endParaRPr/>
                    </a:p>
                  </a:txBody>
                  <a:tcPr marL="91450" marR="91450" marT="45725" marB="45725"/>
                </a:tc>
                <a:tc>
                  <a:txBody>
                    <a:bodyPr/>
                    <a:lstStyle/>
                    <a:p>
                      <a:pPr marL="0" marR="0" lvl="0" indent="0" algn="just" rtl="0">
                        <a:spcBef>
                          <a:spcPts val="0"/>
                        </a:spcBef>
                        <a:spcAft>
                          <a:spcPts val="0"/>
                        </a:spcAft>
                        <a:buNone/>
                      </a:pPr>
                      <a:r>
                        <a:rPr lang="es-CO" sz="1800"/>
                        <a:t>Granada, San Luis (Antioquia)</a:t>
                      </a:r>
                      <a:endParaRPr/>
                    </a:p>
                  </a:txBody>
                  <a:tcPr marL="91450" marR="91450" marT="45725" marB="45725"/>
                </a:tc>
                <a:tc>
                  <a:txBody>
                    <a:bodyPr/>
                    <a:lstStyle/>
                    <a:p>
                      <a:pPr marL="0" marR="0" lvl="0" indent="0" algn="l" rtl="0">
                        <a:spcBef>
                          <a:spcPts val="0"/>
                        </a:spcBef>
                        <a:spcAft>
                          <a:spcPts val="0"/>
                        </a:spcAft>
                        <a:buNone/>
                      </a:pPr>
                      <a:r>
                        <a:rPr lang="es-ES" sz="1800" dirty="0"/>
                        <a:t>U</a:t>
                      </a:r>
                      <a:r>
                        <a:rPr lang="es-CO" sz="1800" dirty="0" err="1"/>
                        <a:t>ndefined</a:t>
                      </a:r>
                      <a:endParaRPr dirty="0"/>
                    </a:p>
                  </a:txBody>
                  <a:tcPr marL="91450" marR="91450" marT="45725" marB="45725"/>
                </a:tc>
                <a:tc>
                  <a:txBody>
                    <a:bodyPr/>
                    <a:lstStyle/>
                    <a:p>
                      <a:pPr marL="0" marR="0" lvl="0" indent="0" algn="l" rtl="0">
                        <a:spcBef>
                          <a:spcPts val="0"/>
                        </a:spcBef>
                        <a:spcAft>
                          <a:spcPts val="0"/>
                        </a:spcAft>
                        <a:buNone/>
                      </a:pPr>
                      <a:r>
                        <a:rPr lang="es-CO" sz="1800" dirty="0"/>
                        <a:t>- 80 Non-</a:t>
                      </a:r>
                      <a:r>
                        <a:rPr lang="es-CO" sz="1800" dirty="0" err="1"/>
                        <a:t>Determining</a:t>
                      </a:r>
                      <a:r>
                        <a:rPr lang="es-CO" sz="1800" dirty="0"/>
                        <a:t> </a:t>
                      </a:r>
                      <a:r>
                        <a:rPr lang="es-CO" sz="1800" dirty="0" err="1"/>
                        <a:t>Participants</a:t>
                      </a:r>
                      <a:br>
                        <a:rPr lang="es-CO" sz="1800" dirty="0"/>
                      </a:br>
                      <a:r>
                        <a:rPr lang="es-CO" sz="1800" dirty="0"/>
                        <a:t>- 40 </a:t>
                      </a:r>
                      <a:r>
                        <a:rPr lang="es-CO" sz="1800" dirty="0" err="1"/>
                        <a:t>Accredited</a:t>
                      </a:r>
                      <a:r>
                        <a:rPr lang="es-CO" sz="1800" dirty="0"/>
                        <a:t> </a:t>
                      </a:r>
                      <a:r>
                        <a:rPr lang="es-CO" sz="1800" dirty="0" err="1"/>
                        <a:t>Victims</a:t>
                      </a:r>
                      <a:endParaRPr sz="1800" dirty="0"/>
                    </a:p>
                  </a:txBody>
                  <a:tcPr marL="91450" marR="91450" marT="45725" marB="45725"/>
                </a:tc>
                <a:extLst>
                  <a:ext uri="{0D108BD9-81ED-4DB2-BD59-A6C34878D82A}">
                    <a16:rowId xmlns:a16="http://schemas.microsoft.com/office/drawing/2014/main" val="10001"/>
                  </a:ext>
                </a:extLst>
              </a:tr>
            </a:tbl>
          </a:graphicData>
        </a:graphic>
      </p:graphicFrame>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3AAF94F3D4D4D64283274D7AC6CCBBD9" ma:contentTypeVersion="2" ma:contentTypeDescription="Crear nuevo documento." ma:contentTypeScope="" ma:versionID="1700a0265fdf6c2d7b9260e53066fb01">
  <xsd:schema xmlns:xsd="http://www.w3.org/2001/XMLSchema" xmlns:xs="http://www.w3.org/2001/XMLSchema" xmlns:p="http://schemas.microsoft.com/office/2006/metadata/properties" xmlns:ns2="676842bd-7662-4787-869f-2c79a6a14e38" targetNamespace="http://schemas.microsoft.com/office/2006/metadata/properties" ma:root="true" ma:fieldsID="f52fccb03833f01153eeaa0223b15afb" ns2:_="">
    <xsd:import namespace="676842bd-7662-4787-869f-2c79a6a14e38"/>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6842bd-7662-4787-869f-2c79a6a14e38" elementFormDefault="qualified">
    <xsd:import namespace="http://schemas.microsoft.com/office/2006/documentManagement/types"/>
    <xsd:import namespace="http://schemas.microsoft.com/office/infopath/2007/PartnerControls"/>
    <xsd:element name="SharedWithUsers" ma:index="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3E7A975-B2A4-4019-95AB-17C444E54CEE}"/>
</file>

<file path=customXml/itemProps2.xml><?xml version="1.0" encoding="utf-8"?>
<ds:datastoreItem xmlns:ds="http://schemas.openxmlformats.org/officeDocument/2006/customXml" ds:itemID="{88A4B7B9-DEFD-4589-BC4E-459928EAC4A3}"/>
</file>

<file path=customXml/itemProps3.xml><?xml version="1.0" encoding="utf-8"?>
<ds:datastoreItem xmlns:ds="http://schemas.openxmlformats.org/officeDocument/2006/customXml" ds:itemID="{3B23ACB2-FD85-48EB-93E9-77DDD114AC58}"/>
</file>

<file path=docProps/app.xml><?xml version="1.0" encoding="utf-8"?>
<Properties xmlns="http://schemas.openxmlformats.org/officeDocument/2006/extended-properties" xmlns:vt="http://schemas.openxmlformats.org/officeDocument/2006/docPropsVTypes">
  <TotalTime>120</TotalTime>
  <Words>1636</Words>
  <Application>Microsoft Office PowerPoint</Application>
  <PresentationFormat>Panorámica</PresentationFormat>
  <Paragraphs>133</Paragraphs>
  <Slides>15</Slides>
  <Notes>15</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15</vt:i4>
      </vt:variant>
    </vt:vector>
  </HeadingPairs>
  <TitlesOfParts>
    <vt:vector size="19" baseType="lpstr">
      <vt:lpstr>Candara</vt:lpstr>
      <vt:lpstr>Arial</vt:lpstr>
      <vt:lpstr>Calibri</vt:lpstr>
      <vt:lpstr>Office Theme</vt:lpstr>
      <vt:lpstr>Medidas de Contribución a la Reparación (Measures to contribute to reparation)</vt:lpstr>
      <vt:lpstr>“Camino de la Memoria” (Path to Memory)</vt:lpstr>
      <vt:lpstr>“Camino de la Memoria” (Path to Memory)</vt:lpstr>
      <vt:lpstr>Strengths, Opportunities, and Lessons Learned</vt:lpstr>
      <vt:lpstr>“Recorrido por el Mojao” (Tour through El Mojao)</vt:lpstr>
      <vt:lpstr>Presentación de PowerPoint</vt:lpstr>
      <vt:lpstr>“Renacer por respeto a la vida” (To Be Reborn Out of Respect for life)</vt:lpstr>
      <vt:lpstr>Presentación de PowerPoint</vt:lpstr>
      <vt:lpstr>“Caminos de Memoria y Reconciliación” (Paths of Memory and Reconciliation)</vt:lpstr>
      <vt:lpstr>Presentación de PowerPoint</vt:lpstr>
      <vt:lpstr>“Audiencia de aporte de verdad y seguimiento al régimen de condicionalidad” (april, 2025) (Hearing for Truth-Telling and Monitoring of the Conditionality Regime – April, 2025)</vt:lpstr>
      <vt:lpstr>Strengths, Opportunities, and Lessons Learned</vt:lpstr>
      <vt:lpstr>“Audiencia Territorial de Medidas de Satisfacción San Calixto” (Territorial Hearing on Measures of Satisfaction – San Calixto)</vt:lpstr>
      <vt:lpstr>Strengths, Opportunities, and Lessons Learned</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Jorge Daniel Morelo Martínez</dc:creator>
  <cp:lastModifiedBy>PAULA ANDREA TORRES GALEANO</cp:lastModifiedBy>
  <cp:revision>6</cp:revision>
  <dcterms:created xsi:type="dcterms:W3CDTF">2024-07-18T23:19:14Z</dcterms:created>
  <dcterms:modified xsi:type="dcterms:W3CDTF">2025-07-31T00:48:36Z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0x0101003AAF94F3D4D4D64283274D7AC6CCBBD9</vt:lpwstr>
  </property>
  <property fmtid="{D5CDD505-2E9C-101B-9397-08002B2CF9AE}" pid="3" name="MediaServiceImageTags">
    <vt:lpwstr/>
  </property>
</Properties>
</file>